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2"/>
  </p:notesMasterIdLst>
  <p:sldIdLst>
    <p:sldId id="369" r:id="rId2"/>
    <p:sldId id="372" r:id="rId3"/>
    <p:sldId id="373" r:id="rId4"/>
    <p:sldId id="367" r:id="rId5"/>
    <p:sldId id="378" r:id="rId6"/>
    <p:sldId id="371" r:id="rId7"/>
    <p:sldId id="374" r:id="rId8"/>
    <p:sldId id="398" r:id="rId9"/>
    <p:sldId id="375" r:id="rId10"/>
    <p:sldId id="380" r:id="rId11"/>
    <p:sldId id="381" r:id="rId12"/>
    <p:sldId id="383" r:id="rId13"/>
    <p:sldId id="384" r:id="rId14"/>
    <p:sldId id="386" r:id="rId15"/>
    <p:sldId id="387" r:id="rId16"/>
    <p:sldId id="389" r:id="rId17"/>
    <p:sldId id="388" r:id="rId18"/>
    <p:sldId id="399" r:id="rId19"/>
    <p:sldId id="391" r:id="rId20"/>
    <p:sldId id="397" r:id="rId21"/>
  </p:sldIdLst>
  <p:sldSz cx="8672513" cy="6008688"/>
  <p:notesSz cx="6858000" cy="9144000"/>
  <p:embeddedFontLst>
    <p:embeddedFont>
      <p:font typeface="Trebuchet MS" panose="020B0603020202020204" pitchFamily="34" charset="0"/>
      <p:regular r:id="rId23"/>
      <p:bold r:id="rId24"/>
      <p:italic r:id="rId25"/>
      <p:boldItalic r:id="rId26"/>
    </p:embeddedFont>
    <p:embeddedFont>
      <p:font typeface="Raleway" panose="020B0604020202020204" charset="0"/>
      <p:regular r:id="rId27"/>
      <p:bold r:id="rId28"/>
    </p:embeddedFont>
    <p:embeddedFont>
      <p:font typeface="Calibri" panose="020F0502020204030204" pitchFamily="34" charset="0"/>
      <p:regular r:id="rId29"/>
      <p:bold r:id="rId30"/>
      <p:italic r:id="rId31"/>
      <p:boldItalic r:id="rId32"/>
    </p:embeddedFont>
  </p:embeddedFontLst>
  <p:defaultTextStyle>
    <a:defPPr>
      <a:defRPr lang="es-ES"/>
    </a:defPPr>
    <a:lvl1pPr marL="0" algn="l" defTabSz="1006663" rtl="0" eaLnBrk="1" latinLnBrk="0" hangingPunct="1">
      <a:defRPr sz="1982" kern="1200">
        <a:solidFill>
          <a:schemeClr val="tx1"/>
        </a:solidFill>
        <a:latin typeface="+mn-lt"/>
        <a:ea typeface="+mn-ea"/>
        <a:cs typeface="+mn-cs"/>
      </a:defRPr>
    </a:lvl1pPr>
    <a:lvl2pPr marL="503331" algn="l" defTabSz="1006663" rtl="0" eaLnBrk="1" latinLnBrk="0" hangingPunct="1">
      <a:defRPr sz="1982" kern="1200">
        <a:solidFill>
          <a:schemeClr val="tx1"/>
        </a:solidFill>
        <a:latin typeface="+mn-lt"/>
        <a:ea typeface="+mn-ea"/>
        <a:cs typeface="+mn-cs"/>
      </a:defRPr>
    </a:lvl2pPr>
    <a:lvl3pPr marL="1006663" algn="l" defTabSz="1006663" rtl="0" eaLnBrk="1" latinLnBrk="0" hangingPunct="1">
      <a:defRPr sz="1982" kern="1200">
        <a:solidFill>
          <a:schemeClr val="tx1"/>
        </a:solidFill>
        <a:latin typeface="+mn-lt"/>
        <a:ea typeface="+mn-ea"/>
        <a:cs typeface="+mn-cs"/>
      </a:defRPr>
    </a:lvl3pPr>
    <a:lvl4pPr marL="1509994" algn="l" defTabSz="1006663" rtl="0" eaLnBrk="1" latinLnBrk="0" hangingPunct="1">
      <a:defRPr sz="1982" kern="1200">
        <a:solidFill>
          <a:schemeClr val="tx1"/>
        </a:solidFill>
        <a:latin typeface="+mn-lt"/>
        <a:ea typeface="+mn-ea"/>
        <a:cs typeface="+mn-cs"/>
      </a:defRPr>
    </a:lvl4pPr>
    <a:lvl5pPr marL="2013326" algn="l" defTabSz="1006663" rtl="0" eaLnBrk="1" latinLnBrk="0" hangingPunct="1">
      <a:defRPr sz="1982" kern="1200">
        <a:solidFill>
          <a:schemeClr val="tx1"/>
        </a:solidFill>
        <a:latin typeface="+mn-lt"/>
        <a:ea typeface="+mn-ea"/>
        <a:cs typeface="+mn-cs"/>
      </a:defRPr>
    </a:lvl5pPr>
    <a:lvl6pPr marL="2516657" algn="l" defTabSz="1006663" rtl="0" eaLnBrk="1" latinLnBrk="0" hangingPunct="1">
      <a:defRPr sz="1982" kern="1200">
        <a:solidFill>
          <a:schemeClr val="tx1"/>
        </a:solidFill>
        <a:latin typeface="+mn-lt"/>
        <a:ea typeface="+mn-ea"/>
        <a:cs typeface="+mn-cs"/>
      </a:defRPr>
    </a:lvl6pPr>
    <a:lvl7pPr marL="3019989" algn="l" defTabSz="1006663" rtl="0" eaLnBrk="1" latinLnBrk="0" hangingPunct="1">
      <a:defRPr sz="1982" kern="1200">
        <a:solidFill>
          <a:schemeClr val="tx1"/>
        </a:solidFill>
        <a:latin typeface="+mn-lt"/>
        <a:ea typeface="+mn-ea"/>
        <a:cs typeface="+mn-cs"/>
      </a:defRPr>
    </a:lvl7pPr>
    <a:lvl8pPr marL="3523320" algn="l" defTabSz="1006663" rtl="0" eaLnBrk="1" latinLnBrk="0" hangingPunct="1">
      <a:defRPr sz="1982" kern="1200">
        <a:solidFill>
          <a:schemeClr val="tx1"/>
        </a:solidFill>
        <a:latin typeface="+mn-lt"/>
        <a:ea typeface="+mn-ea"/>
        <a:cs typeface="+mn-cs"/>
      </a:defRPr>
    </a:lvl8pPr>
    <a:lvl9pPr marL="4026652" algn="l" defTabSz="1006663" rtl="0" eaLnBrk="1" latinLnBrk="0" hangingPunct="1">
      <a:defRPr sz="198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25" userDrawn="1">
          <p15:clr>
            <a:srgbClr val="A4A3A4"/>
          </p15:clr>
        </p15:guide>
        <p15:guide id="2" userDrawn="1">
          <p15:clr>
            <a:srgbClr val="A4A3A4"/>
          </p15:clr>
        </p15:guide>
        <p15:guide id="3" orient="horz" pos="98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s Grosso" initials="AG" lastIdx="12" clrIdx="0"/>
  <p:cmAuthor id="1" name="Leopoldo Bernasconi" initials="LB" lastIdx="1" clrIdx="1">
    <p:extLst>
      <p:ext uri="{19B8F6BF-5375-455C-9EA6-DF929625EA0E}">
        <p15:presenceInfo xmlns:p15="http://schemas.microsoft.com/office/powerpoint/2012/main" userId="S-1-5-21-1323998825-2574780516-2908413015-12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C2D"/>
    <a:srgbClr val="2D2D2D"/>
    <a:srgbClr val="FFB56B"/>
    <a:srgbClr val="FC793E"/>
    <a:srgbClr val="FDB899"/>
    <a:srgbClr val="FAA950"/>
    <a:srgbClr val="FC6724"/>
    <a:srgbClr val="FC9364"/>
    <a:srgbClr val="FC875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74094" autoAdjust="0"/>
  </p:normalViewPr>
  <p:slideViewPr>
    <p:cSldViewPr>
      <p:cViewPr varScale="1">
        <p:scale>
          <a:sx n="62" d="100"/>
          <a:sy n="62" d="100"/>
        </p:scale>
        <p:origin x="1698" y="66"/>
      </p:cViewPr>
      <p:guideLst>
        <p:guide orient="horz" pos="3525"/>
        <p:guide/>
        <p:guide orient="horz" pos="98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88EF89-3D6D-4A67-9B95-E862077A155A}" type="doc">
      <dgm:prSet loTypeId="urn:microsoft.com/office/officeart/2005/8/layout/hProcess11" loCatId="process" qsTypeId="urn:microsoft.com/office/officeart/2005/8/quickstyle/simple1" qsCatId="simple" csTypeId="urn:microsoft.com/office/officeart/2005/8/colors/colorful2" csCatId="colorful" phldr="1"/>
      <dgm:spPr/>
    </dgm:pt>
    <dgm:pt modelId="{CED2643D-2C8E-4535-8037-162758179512}">
      <dgm:prSet phldrT="[Texto]" custT="1"/>
      <dgm:spPr/>
      <dgm:t>
        <a:bodyPr/>
        <a:lstStyle/>
        <a:p>
          <a:r>
            <a:rPr lang="es-AR" sz="1400" dirty="0" smtClean="0"/>
            <a:t>Tejido a mano</a:t>
          </a:r>
          <a:endParaRPr lang="es-AR" sz="1400" dirty="0"/>
        </a:p>
      </dgm:t>
    </dgm:pt>
    <dgm:pt modelId="{A08DAFA4-7F2C-4962-937B-FD428898666C}" type="parTrans" cxnId="{A6F316D6-5422-47D1-93F9-239047819E09}">
      <dgm:prSet/>
      <dgm:spPr/>
      <dgm:t>
        <a:bodyPr/>
        <a:lstStyle/>
        <a:p>
          <a:endParaRPr lang="es-AR"/>
        </a:p>
      </dgm:t>
    </dgm:pt>
    <dgm:pt modelId="{ECD35FB7-952E-43F5-8CEC-2482EE977BC6}" type="sibTrans" cxnId="{A6F316D6-5422-47D1-93F9-239047819E09}">
      <dgm:prSet/>
      <dgm:spPr/>
      <dgm:t>
        <a:bodyPr/>
        <a:lstStyle/>
        <a:p>
          <a:endParaRPr lang="es-AR"/>
        </a:p>
      </dgm:t>
    </dgm:pt>
    <dgm:pt modelId="{AF3149AA-642C-4795-8EF2-277908AF9A4D}">
      <dgm:prSet phldrT="[Texto]" custT="1"/>
      <dgm:spPr/>
      <dgm:t>
        <a:bodyPr/>
        <a:lstStyle/>
        <a:p>
          <a:r>
            <a:rPr lang="es-AR" sz="1400" dirty="0" smtClean="0"/>
            <a:t>Ejecución de procesos bancarios</a:t>
          </a:r>
          <a:endParaRPr lang="es-AR" sz="1400" dirty="0"/>
        </a:p>
      </dgm:t>
    </dgm:pt>
    <dgm:pt modelId="{F9B4FA7F-D0C4-489D-9A80-A69BCC023B3C}" type="parTrans" cxnId="{F105C15B-A642-4FD8-AA3E-7C8BD4853396}">
      <dgm:prSet/>
      <dgm:spPr/>
      <dgm:t>
        <a:bodyPr/>
        <a:lstStyle/>
        <a:p>
          <a:endParaRPr lang="es-AR"/>
        </a:p>
      </dgm:t>
    </dgm:pt>
    <dgm:pt modelId="{496B6A26-63B2-4194-BC13-C2CA0ED2FF1D}" type="sibTrans" cxnId="{F105C15B-A642-4FD8-AA3E-7C8BD4853396}">
      <dgm:prSet/>
      <dgm:spPr/>
      <dgm:t>
        <a:bodyPr/>
        <a:lstStyle/>
        <a:p>
          <a:endParaRPr lang="es-AR"/>
        </a:p>
      </dgm:t>
    </dgm:pt>
    <dgm:pt modelId="{0B755984-3711-457E-A17F-5A646158CF98}">
      <dgm:prSet phldrT="[Texto]" custT="1"/>
      <dgm:spPr/>
      <dgm:t>
        <a:bodyPr/>
        <a:lstStyle/>
        <a:p>
          <a:r>
            <a:rPr lang="es-AR" sz="1400" dirty="0" smtClean="0"/>
            <a:t>CP ejecutado por un tester</a:t>
          </a:r>
          <a:endParaRPr lang="es-AR" sz="1400" dirty="0"/>
        </a:p>
      </dgm:t>
    </dgm:pt>
    <dgm:pt modelId="{924C6432-FE53-40E3-AC80-D1C7EDE40D29}" type="parTrans" cxnId="{B35D2146-51B2-49D8-9282-122FDA58B1F7}">
      <dgm:prSet/>
      <dgm:spPr/>
      <dgm:t>
        <a:bodyPr/>
        <a:lstStyle/>
        <a:p>
          <a:endParaRPr lang="es-AR"/>
        </a:p>
      </dgm:t>
    </dgm:pt>
    <dgm:pt modelId="{1833986F-D825-4CD8-A37A-12520F349F30}" type="sibTrans" cxnId="{B35D2146-51B2-49D8-9282-122FDA58B1F7}">
      <dgm:prSet/>
      <dgm:spPr/>
      <dgm:t>
        <a:bodyPr/>
        <a:lstStyle/>
        <a:p>
          <a:endParaRPr lang="es-AR"/>
        </a:p>
      </dgm:t>
    </dgm:pt>
    <dgm:pt modelId="{1A68051E-B2F4-46AA-BBB7-6888E1FD8F8C}" type="pres">
      <dgm:prSet presAssocID="{4188EF89-3D6D-4A67-9B95-E862077A155A}" presName="Name0" presStyleCnt="0">
        <dgm:presLayoutVars>
          <dgm:dir/>
          <dgm:resizeHandles val="exact"/>
        </dgm:presLayoutVars>
      </dgm:prSet>
      <dgm:spPr/>
    </dgm:pt>
    <dgm:pt modelId="{185DD1AA-7975-4BA0-9915-B9109AACF10C}" type="pres">
      <dgm:prSet presAssocID="{4188EF89-3D6D-4A67-9B95-E862077A155A}" presName="arrow" presStyleLbl="bgShp" presStyleIdx="0" presStyleCnt="1"/>
      <dgm:spPr/>
    </dgm:pt>
    <dgm:pt modelId="{CDE91207-3A36-4A03-9FD3-58B94C8C49B4}" type="pres">
      <dgm:prSet presAssocID="{4188EF89-3D6D-4A67-9B95-E862077A155A}" presName="points" presStyleCnt="0"/>
      <dgm:spPr/>
    </dgm:pt>
    <dgm:pt modelId="{502685E7-C809-4B08-A1F9-4A2E2B3739FC}" type="pres">
      <dgm:prSet presAssocID="{CED2643D-2C8E-4535-8037-162758179512}" presName="compositeA" presStyleCnt="0"/>
      <dgm:spPr/>
    </dgm:pt>
    <dgm:pt modelId="{9D90C0C7-DCF3-4387-98B3-9103C94841C6}" type="pres">
      <dgm:prSet presAssocID="{CED2643D-2C8E-4535-8037-162758179512}" presName="textA" presStyleLbl="revTx" presStyleIdx="0" presStyleCnt="3">
        <dgm:presLayoutVars>
          <dgm:bulletEnabled val="1"/>
        </dgm:presLayoutVars>
      </dgm:prSet>
      <dgm:spPr/>
      <dgm:t>
        <a:bodyPr/>
        <a:lstStyle/>
        <a:p>
          <a:endParaRPr lang="es-AR"/>
        </a:p>
      </dgm:t>
    </dgm:pt>
    <dgm:pt modelId="{7F5D1993-2782-4181-B7DD-A7F245E67555}" type="pres">
      <dgm:prSet presAssocID="{CED2643D-2C8E-4535-8037-162758179512}" presName="circleA" presStyleLbl="node1" presStyleIdx="0" presStyleCnt="3"/>
      <dgm:spPr/>
    </dgm:pt>
    <dgm:pt modelId="{04814123-C3A6-4904-AC8B-F02529800576}" type="pres">
      <dgm:prSet presAssocID="{CED2643D-2C8E-4535-8037-162758179512}" presName="spaceA" presStyleCnt="0"/>
      <dgm:spPr/>
    </dgm:pt>
    <dgm:pt modelId="{752BFAF8-1A22-464B-95F2-38A6C5616A1E}" type="pres">
      <dgm:prSet presAssocID="{ECD35FB7-952E-43F5-8CEC-2482EE977BC6}" presName="space" presStyleCnt="0"/>
      <dgm:spPr/>
    </dgm:pt>
    <dgm:pt modelId="{CCCCA225-81E3-492E-BE17-3B19CE4CFF78}" type="pres">
      <dgm:prSet presAssocID="{AF3149AA-642C-4795-8EF2-277908AF9A4D}" presName="compositeB" presStyleCnt="0"/>
      <dgm:spPr/>
    </dgm:pt>
    <dgm:pt modelId="{FCCB2CCC-82DB-4ED8-A991-AE2FBDF9EF92}" type="pres">
      <dgm:prSet presAssocID="{AF3149AA-642C-4795-8EF2-277908AF9A4D}" presName="textB" presStyleLbl="revTx" presStyleIdx="1" presStyleCnt="3">
        <dgm:presLayoutVars>
          <dgm:bulletEnabled val="1"/>
        </dgm:presLayoutVars>
      </dgm:prSet>
      <dgm:spPr/>
      <dgm:t>
        <a:bodyPr/>
        <a:lstStyle/>
        <a:p>
          <a:endParaRPr lang="es-AR"/>
        </a:p>
      </dgm:t>
    </dgm:pt>
    <dgm:pt modelId="{0098B98A-5284-448D-B6E3-A60C696FE58C}" type="pres">
      <dgm:prSet presAssocID="{AF3149AA-642C-4795-8EF2-277908AF9A4D}" presName="circleB" presStyleLbl="node1" presStyleIdx="1" presStyleCnt="3"/>
      <dgm:spPr/>
    </dgm:pt>
    <dgm:pt modelId="{E0DEBBC4-6E06-4FA2-B23E-526C619A3150}" type="pres">
      <dgm:prSet presAssocID="{AF3149AA-642C-4795-8EF2-277908AF9A4D}" presName="spaceB" presStyleCnt="0"/>
      <dgm:spPr/>
    </dgm:pt>
    <dgm:pt modelId="{793D764C-1C31-4661-BA25-28EE24649031}" type="pres">
      <dgm:prSet presAssocID="{496B6A26-63B2-4194-BC13-C2CA0ED2FF1D}" presName="space" presStyleCnt="0"/>
      <dgm:spPr/>
    </dgm:pt>
    <dgm:pt modelId="{CEC359D2-E749-4EFD-B36F-3C357D87B852}" type="pres">
      <dgm:prSet presAssocID="{0B755984-3711-457E-A17F-5A646158CF98}" presName="compositeA" presStyleCnt="0"/>
      <dgm:spPr/>
    </dgm:pt>
    <dgm:pt modelId="{1C866393-4EE8-45FD-B174-7FA3AEEF5A91}" type="pres">
      <dgm:prSet presAssocID="{0B755984-3711-457E-A17F-5A646158CF98}" presName="textA" presStyleLbl="revTx" presStyleIdx="2" presStyleCnt="3">
        <dgm:presLayoutVars>
          <dgm:bulletEnabled val="1"/>
        </dgm:presLayoutVars>
      </dgm:prSet>
      <dgm:spPr/>
      <dgm:t>
        <a:bodyPr/>
        <a:lstStyle/>
        <a:p>
          <a:endParaRPr lang="es-AR"/>
        </a:p>
      </dgm:t>
    </dgm:pt>
    <dgm:pt modelId="{337FDECE-7B9A-4663-AE74-47D17F0A7C8F}" type="pres">
      <dgm:prSet presAssocID="{0B755984-3711-457E-A17F-5A646158CF98}" presName="circleA" presStyleLbl="node1" presStyleIdx="2" presStyleCnt="3"/>
      <dgm:spPr/>
    </dgm:pt>
    <dgm:pt modelId="{3EB1427F-7ADD-45B8-A30A-8BBA1D8F62A0}" type="pres">
      <dgm:prSet presAssocID="{0B755984-3711-457E-A17F-5A646158CF98}" presName="spaceA" presStyleCnt="0"/>
      <dgm:spPr/>
    </dgm:pt>
  </dgm:ptLst>
  <dgm:cxnLst>
    <dgm:cxn modelId="{BBE2EDD0-58A6-4AFB-A6BB-A443D88EB3E9}" type="presOf" srcId="{4188EF89-3D6D-4A67-9B95-E862077A155A}" destId="{1A68051E-B2F4-46AA-BBB7-6888E1FD8F8C}" srcOrd="0" destOrd="0" presId="urn:microsoft.com/office/officeart/2005/8/layout/hProcess11"/>
    <dgm:cxn modelId="{1D9AE4D1-DA3C-40E9-81BF-1440AB78D036}" type="presOf" srcId="{AF3149AA-642C-4795-8EF2-277908AF9A4D}" destId="{FCCB2CCC-82DB-4ED8-A991-AE2FBDF9EF92}" srcOrd="0" destOrd="0" presId="urn:microsoft.com/office/officeart/2005/8/layout/hProcess11"/>
    <dgm:cxn modelId="{B35D2146-51B2-49D8-9282-122FDA58B1F7}" srcId="{4188EF89-3D6D-4A67-9B95-E862077A155A}" destId="{0B755984-3711-457E-A17F-5A646158CF98}" srcOrd="2" destOrd="0" parTransId="{924C6432-FE53-40E3-AC80-D1C7EDE40D29}" sibTransId="{1833986F-D825-4CD8-A37A-12520F349F30}"/>
    <dgm:cxn modelId="{A6F316D6-5422-47D1-93F9-239047819E09}" srcId="{4188EF89-3D6D-4A67-9B95-E862077A155A}" destId="{CED2643D-2C8E-4535-8037-162758179512}" srcOrd="0" destOrd="0" parTransId="{A08DAFA4-7F2C-4962-937B-FD428898666C}" sibTransId="{ECD35FB7-952E-43F5-8CEC-2482EE977BC6}"/>
    <dgm:cxn modelId="{F105C15B-A642-4FD8-AA3E-7C8BD4853396}" srcId="{4188EF89-3D6D-4A67-9B95-E862077A155A}" destId="{AF3149AA-642C-4795-8EF2-277908AF9A4D}" srcOrd="1" destOrd="0" parTransId="{F9B4FA7F-D0C4-489D-9A80-A69BCC023B3C}" sibTransId="{496B6A26-63B2-4194-BC13-C2CA0ED2FF1D}"/>
    <dgm:cxn modelId="{A9DFB4D1-3A2F-4765-82E7-B233DD96B4B9}" type="presOf" srcId="{0B755984-3711-457E-A17F-5A646158CF98}" destId="{1C866393-4EE8-45FD-B174-7FA3AEEF5A91}" srcOrd="0" destOrd="0" presId="urn:microsoft.com/office/officeart/2005/8/layout/hProcess11"/>
    <dgm:cxn modelId="{1D504D68-5297-457C-B6E0-DDB52486884E}" type="presOf" srcId="{CED2643D-2C8E-4535-8037-162758179512}" destId="{9D90C0C7-DCF3-4387-98B3-9103C94841C6}" srcOrd="0" destOrd="0" presId="urn:microsoft.com/office/officeart/2005/8/layout/hProcess11"/>
    <dgm:cxn modelId="{3BB5600A-CC6E-47B9-A36E-467E402AD684}" type="presParOf" srcId="{1A68051E-B2F4-46AA-BBB7-6888E1FD8F8C}" destId="{185DD1AA-7975-4BA0-9915-B9109AACF10C}" srcOrd="0" destOrd="0" presId="urn:microsoft.com/office/officeart/2005/8/layout/hProcess11"/>
    <dgm:cxn modelId="{C9323BDA-2338-4E73-AFD1-5DC6B3CEFAB5}" type="presParOf" srcId="{1A68051E-B2F4-46AA-BBB7-6888E1FD8F8C}" destId="{CDE91207-3A36-4A03-9FD3-58B94C8C49B4}" srcOrd="1" destOrd="0" presId="urn:microsoft.com/office/officeart/2005/8/layout/hProcess11"/>
    <dgm:cxn modelId="{5B537BC2-7E47-422B-BF83-579FCF973A2E}" type="presParOf" srcId="{CDE91207-3A36-4A03-9FD3-58B94C8C49B4}" destId="{502685E7-C809-4B08-A1F9-4A2E2B3739FC}" srcOrd="0" destOrd="0" presId="urn:microsoft.com/office/officeart/2005/8/layout/hProcess11"/>
    <dgm:cxn modelId="{180555BC-1D79-406A-9315-8A6599758C6C}" type="presParOf" srcId="{502685E7-C809-4B08-A1F9-4A2E2B3739FC}" destId="{9D90C0C7-DCF3-4387-98B3-9103C94841C6}" srcOrd="0" destOrd="0" presId="urn:microsoft.com/office/officeart/2005/8/layout/hProcess11"/>
    <dgm:cxn modelId="{BCC08F6A-2631-4C97-891C-BA1BD7889A07}" type="presParOf" srcId="{502685E7-C809-4B08-A1F9-4A2E2B3739FC}" destId="{7F5D1993-2782-4181-B7DD-A7F245E67555}" srcOrd="1" destOrd="0" presId="urn:microsoft.com/office/officeart/2005/8/layout/hProcess11"/>
    <dgm:cxn modelId="{0CBFDAA1-9F00-4DC4-A893-CA48402942AC}" type="presParOf" srcId="{502685E7-C809-4B08-A1F9-4A2E2B3739FC}" destId="{04814123-C3A6-4904-AC8B-F02529800576}" srcOrd="2" destOrd="0" presId="urn:microsoft.com/office/officeart/2005/8/layout/hProcess11"/>
    <dgm:cxn modelId="{AF3698FF-E392-456B-8B60-6C4BF7DE87B8}" type="presParOf" srcId="{CDE91207-3A36-4A03-9FD3-58B94C8C49B4}" destId="{752BFAF8-1A22-464B-95F2-38A6C5616A1E}" srcOrd="1" destOrd="0" presId="urn:microsoft.com/office/officeart/2005/8/layout/hProcess11"/>
    <dgm:cxn modelId="{1E954597-601A-4185-B4B3-A96DA21C3AF1}" type="presParOf" srcId="{CDE91207-3A36-4A03-9FD3-58B94C8C49B4}" destId="{CCCCA225-81E3-492E-BE17-3B19CE4CFF78}" srcOrd="2" destOrd="0" presId="urn:microsoft.com/office/officeart/2005/8/layout/hProcess11"/>
    <dgm:cxn modelId="{2C2FA424-1754-4A4C-BB4E-2B878EBABAD3}" type="presParOf" srcId="{CCCCA225-81E3-492E-BE17-3B19CE4CFF78}" destId="{FCCB2CCC-82DB-4ED8-A991-AE2FBDF9EF92}" srcOrd="0" destOrd="0" presId="urn:microsoft.com/office/officeart/2005/8/layout/hProcess11"/>
    <dgm:cxn modelId="{6EB9A323-DAD8-4F5F-AA5F-C312CADE08BD}" type="presParOf" srcId="{CCCCA225-81E3-492E-BE17-3B19CE4CFF78}" destId="{0098B98A-5284-448D-B6E3-A60C696FE58C}" srcOrd="1" destOrd="0" presId="urn:microsoft.com/office/officeart/2005/8/layout/hProcess11"/>
    <dgm:cxn modelId="{0FBF7A8A-FF47-4679-B547-08FBF31DE658}" type="presParOf" srcId="{CCCCA225-81E3-492E-BE17-3B19CE4CFF78}" destId="{E0DEBBC4-6E06-4FA2-B23E-526C619A3150}" srcOrd="2" destOrd="0" presId="urn:microsoft.com/office/officeart/2005/8/layout/hProcess11"/>
    <dgm:cxn modelId="{DF0E0F2F-86EB-434D-8691-48E75D5A180D}" type="presParOf" srcId="{CDE91207-3A36-4A03-9FD3-58B94C8C49B4}" destId="{793D764C-1C31-4661-BA25-28EE24649031}" srcOrd="3" destOrd="0" presId="urn:microsoft.com/office/officeart/2005/8/layout/hProcess11"/>
    <dgm:cxn modelId="{26697214-D6E5-45B5-8137-F2D1A441FD8D}" type="presParOf" srcId="{CDE91207-3A36-4A03-9FD3-58B94C8C49B4}" destId="{CEC359D2-E749-4EFD-B36F-3C357D87B852}" srcOrd="4" destOrd="0" presId="urn:microsoft.com/office/officeart/2005/8/layout/hProcess11"/>
    <dgm:cxn modelId="{FA582F89-424B-4F7C-B9D9-FDE2E247288D}" type="presParOf" srcId="{CEC359D2-E749-4EFD-B36F-3C357D87B852}" destId="{1C866393-4EE8-45FD-B174-7FA3AEEF5A91}" srcOrd="0" destOrd="0" presId="urn:microsoft.com/office/officeart/2005/8/layout/hProcess11"/>
    <dgm:cxn modelId="{12B5279E-E84C-4431-B3D3-FE06E57A8D5F}" type="presParOf" srcId="{CEC359D2-E749-4EFD-B36F-3C357D87B852}" destId="{337FDECE-7B9A-4663-AE74-47D17F0A7C8F}" srcOrd="1" destOrd="0" presId="urn:microsoft.com/office/officeart/2005/8/layout/hProcess11"/>
    <dgm:cxn modelId="{DA99B9ED-3AED-4617-A80F-87640B34794A}" type="presParOf" srcId="{CEC359D2-E749-4EFD-B36F-3C357D87B852}" destId="{3EB1427F-7ADD-45B8-A30A-8BBA1D8F62A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98B9475-2BA4-4923-AE58-1896326287B9}"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US"/>
        </a:p>
      </dgm:t>
    </dgm:pt>
    <dgm:pt modelId="{3CF88EF3-95AA-47C8-927B-316D039306C0}">
      <dgm:prSet phldrT="[Texto]"/>
      <dgm:spPr/>
      <dgm:t>
        <a:bodyPr/>
        <a:lstStyle/>
        <a:p>
          <a:r>
            <a:rPr lang="es-AR" dirty="0" smtClean="0"/>
            <a:t>Open source</a:t>
          </a:r>
          <a:endParaRPr lang="en-US" dirty="0"/>
        </a:p>
      </dgm:t>
    </dgm:pt>
    <dgm:pt modelId="{B84D61C4-4596-45A1-AD1F-0A8A5707FB59}" type="parTrans" cxnId="{BD9CD39A-8921-41D0-82C0-29C0B52CCC16}">
      <dgm:prSet/>
      <dgm:spPr/>
      <dgm:t>
        <a:bodyPr/>
        <a:lstStyle/>
        <a:p>
          <a:endParaRPr lang="en-US"/>
        </a:p>
      </dgm:t>
    </dgm:pt>
    <dgm:pt modelId="{26F0A4A3-CC0C-457E-A437-C6A3BE7F727F}" type="sibTrans" cxnId="{BD9CD39A-8921-41D0-82C0-29C0B52CCC16}">
      <dgm:prSet/>
      <dgm:spPr/>
      <dgm:t>
        <a:bodyPr/>
        <a:lstStyle/>
        <a:p>
          <a:endParaRPr lang="en-US"/>
        </a:p>
      </dgm:t>
    </dgm:pt>
    <dgm:pt modelId="{ACE1A9EA-38AD-4D90-B9E4-AFB55AADD3F2}">
      <dgm:prSet phldrT="[Texto]"/>
      <dgm:spPr/>
      <dgm:t>
        <a:bodyPr/>
        <a:lstStyle/>
        <a:p>
          <a:r>
            <a:rPr lang="es-AR" dirty="0" smtClean="0"/>
            <a:t>Watir</a:t>
          </a:r>
          <a:endParaRPr lang="en-US" dirty="0"/>
        </a:p>
      </dgm:t>
    </dgm:pt>
    <dgm:pt modelId="{984A1D03-40D1-49CD-A4B7-BC98A498791E}" type="parTrans" cxnId="{6997ED0D-4348-4E68-84BA-C74FC1A75B28}">
      <dgm:prSet/>
      <dgm:spPr/>
      <dgm:t>
        <a:bodyPr/>
        <a:lstStyle/>
        <a:p>
          <a:endParaRPr lang="en-US"/>
        </a:p>
      </dgm:t>
    </dgm:pt>
    <dgm:pt modelId="{30BF23AA-C481-448F-B570-36791D770702}" type="sibTrans" cxnId="{6997ED0D-4348-4E68-84BA-C74FC1A75B28}">
      <dgm:prSet/>
      <dgm:spPr/>
      <dgm:t>
        <a:bodyPr/>
        <a:lstStyle/>
        <a:p>
          <a:endParaRPr lang="en-US"/>
        </a:p>
      </dgm:t>
    </dgm:pt>
    <dgm:pt modelId="{7C51414A-10D4-4231-9E19-5E15A35D3161}">
      <dgm:prSet phldrT="[Texto]"/>
      <dgm:spPr/>
      <dgm:t>
        <a:bodyPr/>
        <a:lstStyle/>
        <a:p>
          <a:r>
            <a:rPr lang="es-AR" dirty="0" smtClean="0"/>
            <a:t>Cucumber</a:t>
          </a:r>
          <a:endParaRPr lang="en-US" dirty="0"/>
        </a:p>
      </dgm:t>
    </dgm:pt>
    <dgm:pt modelId="{58E62D94-4E05-4C1C-B6DA-489CEADE0BE1}" type="parTrans" cxnId="{52F370B2-5FD8-427E-9DE4-9410ABBBB308}">
      <dgm:prSet/>
      <dgm:spPr/>
      <dgm:t>
        <a:bodyPr/>
        <a:lstStyle/>
        <a:p>
          <a:endParaRPr lang="en-US"/>
        </a:p>
      </dgm:t>
    </dgm:pt>
    <dgm:pt modelId="{3E2C50F5-C1F4-42EF-A994-01FFD866055F}" type="sibTrans" cxnId="{52F370B2-5FD8-427E-9DE4-9410ABBBB308}">
      <dgm:prSet/>
      <dgm:spPr/>
      <dgm:t>
        <a:bodyPr/>
        <a:lstStyle/>
        <a:p>
          <a:endParaRPr lang="en-US"/>
        </a:p>
      </dgm:t>
    </dgm:pt>
    <dgm:pt modelId="{19E3CB66-E40F-4E11-8E30-DF965DBBB81D}">
      <dgm:prSet phldrT="[Texto]"/>
      <dgm:spPr/>
      <dgm:t>
        <a:bodyPr/>
        <a:lstStyle/>
        <a:p>
          <a:r>
            <a:rPr lang="es-AR" dirty="0" smtClean="0"/>
            <a:t>Comerciales</a:t>
          </a:r>
          <a:endParaRPr lang="en-US" dirty="0"/>
        </a:p>
      </dgm:t>
    </dgm:pt>
    <dgm:pt modelId="{71161E40-2246-43B2-82F4-10EFBA50FF23}" type="parTrans" cxnId="{E7C0042E-96A6-4648-9C0E-AEE7CCB38510}">
      <dgm:prSet/>
      <dgm:spPr/>
      <dgm:t>
        <a:bodyPr/>
        <a:lstStyle/>
        <a:p>
          <a:endParaRPr lang="en-US"/>
        </a:p>
      </dgm:t>
    </dgm:pt>
    <dgm:pt modelId="{91ED3C0B-3623-4FAB-923D-76BAE2319F3C}" type="sibTrans" cxnId="{E7C0042E-96A6-4648-9C0E-AEE7CCB38510}">
      <dgm:prSet/>
      <dgm:spPr/>
      <dgm:t>
        <a:bodyPr/>
        <a:lstStyle/>
        <a:p>
          <a:endParaRPr lang="en-US"/>
        </a:p>
      </dgm:t>
    </dgm:pt>
    <dgm:pt modelId="{2F12E7F7-84FC-4BE7-8218-DE9C79DA5C60}">
      <dgm:prSet phldrT="[Texto]"/>
      <dgm:spPr/>
      <dgm:t>
        <a:bodyPr/>
        <a:lstStyle/>
        <a:p>
          <a:r>
            <a:rPr lang="es-AR" dirty="0" smtClean="0"/>
            <a:t>Visual Studio Test Proffesional</a:t>
          </a:r>
          <a:endParaRPr lang="en-US" dirty="0"/>
        </a:p>
      </dgm:t>
    </dgm:pt>
    <dgm:pt modelId="{F7FB03C8-3F73-454A-96EB-1127F692EA9F}" type="parTrans" cxnId="{69889A46-5210-46CB-9F35-394A81B32C60}">
      <dgm:prSet/>
      <dgm:spPr/>
      <dgm:t>
        <a:bodyPr/>
        <a:lstStyle/>
        <a:p>
          <a:endParaRPr lang="en-US"/>
        </a:p>
      </dgm:t>
    </dgm:pt>
    <dgm:pt modelId="{73C57201-4976-47C5-91A7-D23A6CEFD815}" type="sibTrans" cxnId="{69889A46-5210-46CB-9F35-394A81B32C60}">
      <dgm:prSet/>
      <dgm:spPr/>
      <dgm:t>
        <a:bodyPr/>
        <a:lstStyle/>
        <a:p>
          <a:endParaRPr lang="en-US"/>
        </a:p>
      </dgm:t>
    </dgm:pt>
    <dgm:pt modelId="{BCADCC33-A72B-4CD4-B849-1EA55918E7C1}">
      <dgm:prSet phldrT="[Texto]"/>
      <dgm:spPr/>
      <dgm:t>
        <a:bodyPr/>
        <a:lstStyle/>
        <a:p>
          <a:r>
            <a:rPr lang="es-AR" dirty="0" smtClean="0"/>
            <a:t>Rational Robot</a:t>
          </a:r>
          <a:endParaRPr lang="en-US" dirty="0"/>
        </a:p>
      </dgm:t>
    </dgm:pt>
    <dgm:pt modelId="{A716D71D-A737-442A-A7CA-FFDD2A823B79}" type="parTrans" cxnId="{78937F30-4425-4EC9-B031-9EC96F21DE43}">
      <dgm:prSet/>
      <dgm:spPr/>
      <dgm:t>
        <a:bodyPr/>
        <a:lstStyle/>
        <a:p>
          <a:endParaRPr lang="en-US"/>
        </a:p>
      </dgm:t>
    </dgm:pt>
    <dgm:pt modelId="{2908CD99-B806-406A-BBF3-570445CDAAFE}" type="sibTrans" cxnId="{78937F30-4425-4EC9-B031-9EC96F21DE43}">
      <dgm:prSet/>
      <dgm:spPr/>
      <dgm:t>
        <a:bodyPr/>
        <a:lstStyle/>
        <a:p>
          <a:endParaRPr lang="en-US"/>
        </a:p>
      </dgm:t>
    </dgm:pt>
    <dgm:pt modelId="{63D3033D-9873-4CD5-9E87-02924857F8E4}">
      <dgm:prSet phldrT="[Texto]"/>
      <dgm:spPr/>
      <dgm:t>
        <a:bodyPr/>
        <a:lstStyle/>
        <a:p>
          <a:r>
            <a:rPr lang="es-AR" dirty="0" smtClean="0"/>
            <a:t>jMeter</a:t>
          </a:r>
          <a:endParaRPr lang="en-US" dirty="0"/>
        </a:p>
      </dgm:t>
    </dgm:pt>
    <dgm:pt modelId="{983EBEDB-C10D-4566-A68C-50D9FC386EBC}" type="parTrans" cxnId="{7DBF89A5-05C9-48F7-95F1-B72DA6EA1C0D}">
      <dgm:prSet/>
      <dgm:spPr/>
      <dgm:t>
        <a:bodyPr/>
        <a:lstStyle/>
        <a:p>
          <a:endParaRPr lang="en-US"/>
        </a:p>
      </dgm:t>
    </dgm:pt>
    <dgm:pt modelId="{10EC4D08-C698-4120-A612-8305BDA1C8FF}" type="sibTrans" cxnId="{7DBF89A5-05C9-48F7-95F1-B72DA6EA1C0D}">
      <dgm:prSet/>
      <dgm:spPr/>
      <dgm:t>
        <a:bodyPr/>
        <a:lstStyle/>
        <a:p>
          <a:endParaRPr lang="en-US"/>
        </a:p>
      </dgm:t>
    </dgm:pt>
    <dgm:pt modelId="{B13ECAA4-20C0-4827-B54F-3DB15D01FA6C}">
      <dgm:prSet phldrT="[Texto]"/>
      <dgm:spPr/>
      <dgm:t>
        <a:bodyPr/>
        <a:lstStyle/>
        <a:p>
          <a:r>
            <a:rPr lang="es-AR" dirty="0" smtClean="0"/>
            <a:t>Eggplant</a:t>
          </a:r>
          <a:endParaRPr lang="en-US" dirty="0"/>
        </a:p>
      </dgm:t>
    </dgm:pt>
    <dgm:pt modelId="{501D3505-E9AD-4F86-85DC-23D3B951B3D7}" type="parTrans" cxnId="{B7D35583-8315-4067-9A87-3838A0EBB08E}">
      <dgm:prSet/>
      <dgm:spPr/>
      <dgm:t>
        <a:bodyPr/>
        <a:lstStyle/>
        <a:p>
          <a:endParaRPr lang="en-US"/>
        </a:p>
      </dgm:t>
    </dgm:pt>
    <dgm:pt modelId="{4D681A09-B0EE-4B86-B6B7-8558FF28AD62}" type="sibTrans" cxnId="{B7D35583-8315-4067-9A87-3838A0EBB08E}">
      <dgm:prSet/>
      <dgm:spPr/>
      <dgm:t>
        <a:bodyPr/>
        <a:lstStyle/>
        <a:p>
          <a:endParaRPr lang="en-US"/>
        </a:p>
      </dgm:t>
    </dgm:pt>
    <dgm:pt modelId="{9F91C1D5-E183-4AEE-81E7-47332125191C}" type="pres">
      <dgm:prSet presAssocID="{898B9475-2BA4-4923-AE58-1896326287B9}" presName="diagram" presStyleCnt="0">
        <dgm:presLayoutVars>
          <dgm:chPref val="1"/>
          <dgm:dir/>
          <dgm:animOne val="branch"/>
          <dgm:animLvl val="lvl"/>
          <dgm:resizeHandles/>
        </dgm:presLayoutVars>
      </dgm:prSet>
      <dgm:spPr/>
      <dgm:t>
        <a:bodyPr/>
        <a:lstStyle/>
        <a:p>
          <a:endParaRPr lang="es-AR"/>
        </a:p>
      </dgm:t>
    </dgm:pt>
    <dgm:pt modelId="{4443E4F1-507B-4A8B-88EF-F87D29DCF006}" type="pres">
      <dgm:prSet presAssocID="{3CF88EF3-95AA-47C8-927B-316D039306C0}" presName="root" presStyleCnt="0"/>
      <dgm:spPr/>
    </dgm:pt>
    <dgm:pt modelId="{192EA747-C765-4590-ACC2-012059BC6AB6}" type="pres">
      <dgm:prSet presAssocID="{3CF88EF3-95AA-47C8-927B-316D039306C0}" presName="rootComposite" presStyleCnt="0"/>
      <dgm:spPr/>
    </dgm:pt>
    <dgm:pt modelId="{2F1F2A91-A40A-4291-BEA2-1D9278A0924B}" type="pres">
      <dgm:prSet presAssocID="{3CF88EF3-95AA-47C8-927B-316D039306C0}" presName="rootText" presStyleLbl="node1" presStyleIdx="0" presStyleCnt="2"/>
      <dgm:spPr/>
      <dgm:t>
        <a:bodyPr/>
        <a:lstStyle/>
        <a:p>
          <a:endParaRPr lang="es-AR"/>
        </a:p>
      </dgm:t>
    </dgm:pt>
    <dgm:pt modelId="{669B2D96-AA94-444D-9581-9EBDEEB6CE5D}" type="pres">
      <dgm:prSet presAssocID="{3CF88EF3-95AA-47C8-927B-316D039306C0}" presName="rootConnector" presStyleLbl="node1" presStyleIdx="0" presStyleCnt="2"/>
      <dgm:spPr/>
      <dgm:t>
        <a:bodyPr/>
        <a:lstStyle/>
        <a:p>
          <a:endParaRPr lang="es-AR"/>
        </a:p>
      </dgm:t>
    </dgm:pt>
    <dgm:pt modelId="{8929958A-B072-412F-B57A-7E0FE102DD80}" type="pres">
      <dgm:prSet presAssocID="{3CF88EF3-95AA-47C8-927B-316D039306C0}" presName="childShape" presStyleCnt="0"/>
      <dgm:spPr/>
    </dgm:pt>
    <dgm:pt modelId="{006E1C58-D3E8-471B-A011-6505FC05EB3A}" type="pres">
      <dgm:prSet presAssocID="{984A1D03-40D1-49CD-A4B7-BC98A498791E}" presName="Name13" presStyleLbl="parChTrans1D2" presStyleIdx="0" presStyleCnt="6"/>
      <dgm:spPr/>
      <dgm:t>
        <a:bodyPr/>
        <a:lstStyle/>
        <a:p>
          <a:endParaRPr lang="es-AR"/>
        </a:p>
      </dgm:t>
    </dgm:pt>
    <dgm:pt modelId="{9B928E0B-DAE1-426A-BB09-766750F7FC0D}" type="pres">
      <dgm:prSet presAssocID="{ACE1A9EA-38AD-4D90-B9E4-AFB55AADD3F2}" presName="childText" presStyleLbl="bgAcc1" presStyleIdx="0" presStyleCnt="6">
        <dgm:presLayoutVars>
          <dgm:bulletEnabled val="1"/>
        </dgm:presLayoutVars>
      </dgm:prSet>
      <dgm:spPr/>
      <dgm:t>
        <a:bodyPr/>
        <a:lstStyle/>
        <a:p>
          <a:endParaRPr lang="es-AR"/>
        </a:p>
      </dgm:t>
    </dgm:pt>
    <dgm:pt modelId="{FD4CFF2C-1DD9-4F5E-9317-F900CA47D8AC}" type="pres">
      <dgm:prSet presAssocID="{58E62D94-4E05-4C1C-B6DA-489CEADE0BE1}" presName="Name13" presStyleLbl="parChTrans1D2" presStyleIdx="1" presStyleCnt="6"/>
      <dgm:spPr/>
      <dgm:t>
        <a:bodyPr/>
        <a:lstStyle/>
        <a:p>
          <a:endParaRPr lang="es-AR"/>
        </a:p>
      </dgm:t>
    </dgm:pt>
    <dgm:pt modelId="{85A45D69-E57D-4D69-922E-0B5EEEEB685B}" type="pres">
      <dgm:prSet presAssocID="{7C51414A-10D4-4231-9E19-5E15A35D3161}" presName="childText" presStyleLbl="bgAcc1" presStyleIdx="1" presStyleCnt="6">
        <dgm:presLayoutVars>
          <dgm:bulletEnabled val="1"/>
        </dgm:presLayoutVars>
      </dgm:prSet>
      <dgm:spPr/>
      <dgm:t>
        <a:bodyPr/>
        <a:lstStyle/>
        <a:p>
          <a:endParaRPr lang="es-AR"/>
        </a:p>
      </dgm:t>
    </dgm:pt>
    <dgm:pt modelId="{007282AC-B51D-429C-9B6C-32C0B9D052C6}" type="pres">
      <dgm:prSet presAssocID="{983EBEDB-C10D-4566-A68C-50D9FC386EBC}" presName="Name13" presStyleLbl="parChTrans1D2" presStyleIdx="2" presStyleCnt="6"/>
      <dgm:spPr/>
      <dgm:t>
        <a:bodyPr/>
        <a:lstStyle/>
        <a:p>
          <a:endParaRPr lang="es-AR"/>
        </a:p>
      </dgm:t>
    </dgm:pt>
    <dgm:pt modelId="{8C2DE6C0-24C0-4E98-B7CF-3A925FE662F6}" type="pres">
      <dgm:prSet presAssocID="{63D3033D-9873-4CD5-9E87-02924857F8E4}" presName="childText" presStyleLbl="bgAcc1" presStyleIdx="2" presStyleCnt="6">
        <dgm:presLayoutVars>
          <dgm:bulletEnabled val="1"/>
        </dgm:presLayoutVars>
      </dgm:prSet>
      <dgm:spPr/>
      <dgm:t>
        <a:bodyPr/>
        <a:lstStyle/>
        <a:p>
          <a:endParaRPr lang="es-AR"/>
        </a:p>
      </dgm:t>
    </dgm:pt>
    <dgm:pt modelId="{1418C1CC-23BA-426A-B06A-B10731C232F1}" type="pres">
      <dgm:prSet presAssocID="{501D3505-E9AD-4F86-85DC-23D3B951B3D7}" presName="Name13" presStyleLbl="parChTrans1D2" presStyleIdx="3" presStyleCnt="6"/>
      <dgm:spPr/>
      <dgm:t>
        <a:bodyPr/>
        <a:lstStyle/>
        <a:p>
          <a:endParaRPr lang="es-AR"/>
        </a:p>
      </dgm:t>
    </dgm:pt>
    <dgm:pt modelId="{9004A017-FBDD-49D0-8FD1-6178DFDAB3F2}" type="pres">
      <dgm:prSet presAssocID="{B13ECAA4-20C0-4827-B54F-3DB15D01FA6C}" presName="childText" presStyleLbl="bgAcc1" presStyleIdx="3" presStyleCnt="6">
        <dgm:presLayoutVars>
          <dgm:bulletEnabled val="1"/>
        </dgm:presLayoutVars>
      </dgm:prSet>
      <dgm:spPr/>
      <dgm:t>
        <a:bodyPr/>
        <a:lstStyle/>
        <a:p>
          <a:endParaRPr lang="es-AR"/>
        </a:p>
      </dgm:t>
    </dgm:pt>
    <dgm:pt modelId="{40557A9E-A533-44ED-948B-A537D9E35F45}" type="pres">
      <dgm:prSet presAssocID="{19E3CB66-E40F-4E11-8E30-DF965DBBB81D}" presName="root" presStyleCnt="0"/>
      <dgm:spPr/>
    </dgm:pt>
    <dgm:pt modelId="{F6B1E905-0051-47C3-88F7-DF6385E3CA08}" type="pres">
      <dgm:prSet presAssocID="{19E3CB66-E40F-4E11-8E30-DF965DBBB81D}" presName="rootComposite" presStyleCnt="0"/>
      <dgm:spPr/>
    </dgm:pt>
    <dgm:pt modelId="{5956B715-C7F6-4B04-A257-F7B298F1EBAD}" type="pres">
      <dgm:prSet presAssocID="{19E3CB66-E40F-4E11-8E30-DF965DBBB81D}" presName="rootText" presStyleLbl="node1" presStyleIdx="1" presStyleCnt="2"/>
      <dgm:spPr/>
      <dgm:t>
        <a:bodyPr/>
        <a:lstStyle/>
        <a:p>
          <a:endParaRPr lang="es-AR"/>
        </a:p>
      </dgm:t>
    </dgm:pt>
    <dgm:pt modelId="{845BE679-246B-41F9-8A20-169B43E3E3E9}" type="pres">
      <dgm:prSet presAssocID="{19E3CB66-E40F-4E11-8E30-DF965DBBB81D}" presName="rootConnector" presStyleLbl="node1" presStyleIdx="1" presStyleCnt="2"/>
      <dgm:spPr/>
      <dgm:t>
        <a:bodyPr/>
        <a:lstStyle/>
        <a:p>
          <a:endParaRPr lang="es-AR"/>
        </a:p>
      </dgm:t>
    </dgm:pt>
    <dgm:pt modelId="{7EC6F0B8-4ECC-499D-B39B-B8C5299367AF}" type="pres">
      <dgm:prSet presAssocID="{19E3CB66-E40F-4E11-8E30-DF965DBBB81D}" presName="childShape" presStyleCnt="0"/>
      <dgm:spPr/>
    </dgm:pt>
    <dgm:pt modelId="{94E169C6-479C-40D5-8DE8-D2F9C1D3CCF4}" type="pres">
      <dgm:prSet presAssocID="{F7FB03C8-3F73-454A-96EB-1127F692EA9F}" presName="Name13" presStyleLbl="parChTrans1D2" presStyleIdx="4" presStyleCnt="6"/>
      <dgm:spPr/>
      <dgm:t>
        <a:bodyPr/>
        <a:lstStyle/>
        <a:p>
          <a:endParaRPr lang="es-AR"/>
        </a:p>
      </dgm:t>
    </dgm:pt>
    <dgm:pt modelId="{8B690C94-C164-443C-8604-C7E4E08F4199}" type="pres">
      <dgm:prSet presAssocID="{2F12E7F7-84FC-4BE7-8218-DE9C79DA5C60}" presName="childText" presStyleLbl="bgAcc1" presStyleIdx="4" presStyleCnt="6">
        <dgm:presLayoutVars>
          <dgm:bulletEnabled val="1"/>
        </dgm:presLayoutVars>
      </dgm:prSet>
      <dgm:spPr/>
      <dgm:t>
        <a:bodyPr/>
        <a:lstStyle/>
        <a:p>
          <a:endParaRPr lang="en-US"/>
        </a:p>
      </dgm:t>
    </dgm:pt>
    <dgm:pt modelId="{950D6DFE-9CE2-43EC-B9CB-0C1282664D9C}" type="pres">
      <dgm:prSet presAssocID="{A716D71D-A737-442A-A7CA-FFDD2A823B79}" presName="Name13" presStyleLbl="parChTrans1D2" presStyleIdx="5" presStyleCnt="6"/>
      <dgm:spPr/>
      <dgm:t>
        <a:bodyPr/>
        <a:lstStyle/>
        <a:p>
          <a:endParaRPr lang="es-AR"/>
        </a:p>
      </dgm:t>
    </dgm:pt>
    <dgm:pt modelId="{143077C6-1785-4948-AD66-C6B85B8F875A}" type="pres">
      <dgm:prSet presAssocID="{BCADCC33-A72B-4CD4-B849-1EA55918E7C1}" presName="childText" presStyleLbl="bgAcc1" presStyleIdx="5" presStyleCnt="6">
        <dgm:presLayoutVars>
          <dgm:bulletEnabled val="1"/>
        </dgm:presLayoutVars>
      </dgm:prSet>
      <dgm:spPr/>
      <dgm:t>
        <a:bodyPr/>
        <a:lstStyle/>
        <a:p>
          <a:endParaRPr lang="en-US"/>
        </a:p>
      </dgm:t>
    </dgm:pt>
  </dgm:ptLst>
  <dgm:cxnLst>
    <dgm:cxn modelId="{12271CC0-663D-4107-BB87-5888BE864030}" type="presOf" srcId="{19E3CB66-E40F-4E11-8E30-DF965DBBB81D}" destId="{5956B715-C7F6-4B04-A257-F7B298F1EBAD}" srcOrd="0" destOrd="0" presId="urn:microsoft.com/office/officeart/2005/8/layout/hierarchy3"/>
    <dgm:cxn modelId="{1B14373A-58F7-4BAB-8CD2-A008F23FCF09}" type="presOf" srcId="{983EBEDB-C10D-4566-A68C-50D9FC386EBC}" destId="{007282AC-B51D-429C-9B6C-32C0B9D052C6}" srcOrd="0" destOrd="0" presId="urn:microsoft.com/office/officeart/2005/8/layout/hierarchy3"/>
    <dgm:cxn modelId="{3CBECB13-F16D-4D9D-A0F1-4FBD64FD2A91}" type="presOf" srcId="{2F12E7F7-84FC-4BE7-8218-DE9C79DA5C60}" destId="{8B690C94-C164-443C-8604-C7E4E08F4199}" srcOrd="0" destOrd="0" presId="urn:microsoft.com/office/officeart/2005/8/layout/hierarchy3"/>
    <dgm:cxn modelId="{0049E9DA-6DCE-493D-803E-C03C525936B8}" type="presOf" srcId="{3CF88EF3-95AA-47C8-927B-316D039306C0}" destId="{2F1F2A91-A40A-4291-BEA2-1D9278A0924B}" srcOrd="0" destOrd="0" presId="urn:microsoft.com/office/officeart/2005/8/layout/hierarchy3"/>
    <dgm:cxn modelId="{A0DB6626-C0DD-4F79-B353-D412D3B2270D}" type="presOf" srcId="{B13ECAA4-20C0-4827-B54F-3DB15D01FA6C}" destId="{9004A017-FBDD-49D0-8FD1-6178DFDAB3F2}" srcOrd="0" destOrd="0" presId="urn:microsoft.com/office/officeart/2005/8/layout/hierarchy3"/>
    <dgm:cxn modelId="{83112C44-7B08-4CF8-8C8D-F5EDF8A57CD0}" type="presOf" srcId="{ACE1A9EA-38AD-4D90-B9E4-AFB55AADD3F2}" destId="{9B928E0B-DAE1-426A-BB09-766750F7FC0D}" srcOrd="0" destOrd="0" presId="urn:microsoft.com/office/officeart/2005/8/layout/hierarchy3"/>
    <dgm:cxn modelId="{A7159EF5-23F1-4FC9-B077-C9A9F00C34DE}" type="presOf" srcId="{A716D71D-A737-442A-A7CA-FFDD2A823B79}" destId="{950D6DFE-9CE2-43EC-B9CB-0C1282664D9C}" srcOrd="0" destOrd="0" presId="urn:microsoft.com/office/officeart/2005/8/layout/hierarchy3"/>
    <dgm:cxn modelId="{7DBF89A5-05C9-48F7-95F1-B72DA6EA1C0D}" srcId="{3CF88EF3-95AA-47C8-927B-316D039306C0}" destId="{63D3033D-9873-4CD5-9E87-02924857F8E4}" srcOrd="2" destOrd="0" parTransId="{983EBEDB-C10D-4566-A68C-50D9FC386EBC}" sibTransId="{10EC4D08-C698-4120-A612-8305BDA1C8FF}"/>
    <dgm:cxn modelId="{AF550FCC-62F9-4BD5-882C-25C947B7CD3F}" type="presOf" srcId="{F7FB03C8-3F73-454A-96EB-1127F692EA9F}" destId="{94E169C6-479C-40D5-8DE8-D2F9C1D3CCF4}" srcOrd="0" destOrd="0" presId="urn:microsoft.com/office/officeart/2005/8/layout/hierarchy3"/>
    <dgm:cxn modelId="{52F370B2-5FD8-427E-9DE4-9410ABBBB308}" srcId="{3CF88EF3-95AA-47C8-927B-316D039306C0}" destId="{7C51414A-10D4-4231-9E19-5E15A35D3161}" srcOrd="1" destOrd="0" parTransId="{58E62D94-4E05-4C1C-B6DA-489CEADE0BE1}" sibTransId="{3E2C50F5-C1F4-42EF-A994-01FFD866055F}"/>
    <dgm:cxn modelId="{E847E331-554F-4C94-B266-CC7A93CA6855}" type="presOf" srcId="{501D3505-E9AD-4F86-85DC-23D3B951B3D7}" destId="{1418C1CC-23BA-426A-B06A-B10731C232F1}" srcOrd="0" destOrd="0" presId="urn:microsoft.com/office/officeart/2005/8/layout/hierarchy3"/>
    <dgm:cxn modelId="{F5C0C1FC-A670-4988-A509-33348D11F14E}" type="presOf" srcId="{58E62D94-4E05-4C1C-B6DA-489CEADE0BE1}" destId="{FD4CFF2C-1DD9-4F5E-9317-F900CA47D8AC}" srcOrd="0" destOrd="0" presId="urn:microsoft.com/office/officeart/2005/8/layout/hierarchy3"/>
    <dgm:cxn modelId="{A91E133E-D5D6-4687-AA36-DE6A648038C1}" type="presOf" srcId="{BCADCC33-A72B-4CD4-B849-1EA55918E7C1}" destId="{143077C6-1785-4948-AD66-C6B85B8F875A}" srcOrd="0" destOrd="0" presId="urn:microsoft.com/office/officeart/2005/8/layout/hierarchy3"/>
    <dgm:cxn modelId="{B7D35583-8315-4067-9A87-3838A0EBB08E}" srcId="{3CF88EF3-95AA-47C8-927B-316D039306C0}" destId="{B13ECAA4-20C0-4827-B54F-3DB15D01FA6C}" srcOrd="3" destOrd="0" parTransId="{501D3505-E9AD-4F86-85DC-23D3B951B3D7}" sibTransId="{4D681A09-B0EE-4B86-B6B7-8558FF28AD62}"/>
    <dgm:cxn modelId="{3546C31C-95ED-480E-8F58-8C405328C4BC}" type="presOf" srcId="{63D3033D-9873-4CD5-9E87-02924857F8E4}" destId="{8C2DE6C0-24C0-4E98-B7CF-3A925FE662F6}" srcOrd="0" destOrd="0" presId="urn:microsoft.com/office/officeart/2005/8/layout/hierarchy3"/>
    <dgm:cxn modelId="{29CA3D7F-F52C-44AF-AF85-1854E3173551}" type="presOf" srcId="{984A1D03-40D1-49CD-A4B7-BC98A498791E}" destId="{006E1C58-D3E8-471B-A011-6505FC05EB3A}" srcOrd="0" destOrd="0" presId="urn:microsoft.com/office/officeart/2005/8/layout/hierarchy3"/>
    <dgm:cxn modelId="{79DF02EA-7BDE-48E4-9392-B68123AA3289}" type="presOf" srcId="{7C51414A-10D4-4231-9E19-5E15A35D3161}" destId="{85A45D69-E57D-4D69-922E-0B5EEEEB685B}" srcOrd="0" destOrd="0" presId="urn:microsoft.com/office/officeart/2005/8/layout/hierarchy3"/>
    <dgm:cxn modelId="{69889A46-5210-46CB-9F35-394A81B32C60}" srcId="{19E3CB66-E40F-4E11-8E30-DF965DBBB81D}" destId="{2F12E7F7-84FC-4BE7-8218-DE9C79DA5C60}" srcOrd="0" destOrd="0" parTransId="{F7FB03C8-3F73-454A-96EB-1127F692EA9F}" sibTransId="{73C57201-4976-47C5-91A7-D23A6CEFD815}"/>
    <dgm:cxn modelId="{78937F30-4425-4EC9-B031-9EC96F21DE43}" srcId="{19E3CB66-E40F-4E11-8E30-DF965DBBB81D}" destId="{BCADCC33-A72B-4CD4-B849-1EA55918E7C1}" srcOrd="1" destOrd="0" parTransId="{A716D71D-A737-442A-A7CA-FFDD2A823B79}" sibTransId="{2908CD99-B806-406A-BBF3-570445CDAAFE}"/>
    <dgm:cxn modelId="{1ED25C35-59AC-4069-A0B4-9FB0468E9E8E}" type="presOf" srcId="{898B9475-2BA4-4923-AE58-1896326287B9}" destId="{9F91C1D5-E183-4AEE-81E7-47332125191C}" srcOrd="0" destOrd="0" presId="urn:microsoft.com/office/officeart/2005/8/layout/hierarchy3"/>
    <dgm:cxn modelId="{6997ED0D-4348-4E68-84BA-C74FC1A75B28}" srcId="{3CF88EF3-95AA-47C8-927B-316D039306C0}" destId="{ACE1A9EA-38AD-4D90-B9E4-AFB55AADD3F2}" srcOrd="0" destOrd="0" parTransId="{984A1D03-40D1-49CD-A4B7-BC98A498791E}" sibTransId="{30BF23AA-C481-448F-B570-36791D770702}"/>
    <dgm:cxn modelId="{F12FEF5B-7D54-4A20-A094-514C6E6F049A}" type="presOf" srcId="{19E3CB66-E40F-4E11-8E30-DF965DBBB81D}" destId="{845BE679-246B-41F9-8A20-169B43E3E3E9}" srcOrd="1" destOrd="0" presId="urn:microsoft.com/office/officeart/2005/8/layout/hierarchy3"/>
    <dgm:cxn modelId="{E7C0042E-96A6-4648-9C0E-AEE7CCB38510}" srcId="{898B9475-2BA4-4923-AE58-1896326287B9}" destId="{19E3CB66-E40F-4E11-8E30-DF965DBBB81D}" srcOrd="1" destOrd="0" parTransId="{71161E40-2246-43B2-82F4-10EFBA50FF23}" sibTransId="{91ED3C0B-3623-4FAB-923D-76BAE2319F3C}"/>
    <dgm:cxn modelId="{BD9CD39A-8921-41D0-82C0-29C0B52CCC16}" srcId="{898B9475-2BA4-4923-AE58-1896326287B9}" destId="{3CF88EF3-95AA-47C8-927B-316D039306C0}" srcOrd="0" destOrd="0" parTransId="{B84D61C4-4596-45A1-AD1F-0A8A5707FB59}" sibTransId="{26F0A4A3-CC0C-457E-A437-C6A3BE7F727F}"/>
    <dgm:cxn modelId="{0902E4F6-B094-496A-B5C1-AA8CF422E8A1}" type="presOf" srcId="{3CF88EF3-95AA-47C8-927B-316D039306C0}" destId="{669B2D96-AA94-444D-9581-9EBDEEB6CE5D}" srcOrd="1" destOrd="0" presId="urn:microsoft.com/office/officeart/2005/8/layout/hierarchy3"/>
    <dgm:cxn modelId="{5D3526EF-B13C-42C4-B775-41F85FF88DFD}" type="presParOf" srcId="{9F91C1D5-E183-4AEE-81E7-47332125191C}" destId="{4443E4F1-507B-4A8B-88EF-F87D29DCF006}" srcOrd="0" destOrd="0" presId="urn:microsoft.com/office/officeart/2005/8/layout/hierarchy3"/>
    <dgm:cxn modelId="{493F0E38-FB72-4F0B-828C-63D8F6F14EED}" type="presParOf" srcId="{4443E4F1-507B-4A8B-88EF-F87D29DCF006}" destId="{192EA747-C765-4590-ACC2-012059BC6AB6}" srcOrd="0" destOrd="0" presId="urn:microsoft.com/office/officeart/2005/8/layout/hierarchy3"/>
    <dgm:cxn modelId="{F0194868-A8C9-4BDF-B491-9C2AF85421C7}" type="presParOf" srcId="{192EA747-C765-4590-ACC2-012059BC6AB6}" destId="{2F1F2A91-A40A-4291-BEA2-1D9278A0924B}" srcOrd="0" destOrd="0" presId="urn:microsoft.com/office/officeart/2005/8/layout/hierarchy3"/>
    <dgm:cxn modelId="{EE2DB4A6-9ADA-418B-BD5D-DB22FE45F355}" type="presParOf" srcId="{192EA747-C765-4590-ACC2-012059BC6AB6}" destId="{669B2D96-AA94-444D-9581-9EBDEEB6CE5D}" srcOrd="1" destOrd="0" presId="urn:microsoft.com/office/officeart/2005/8/layout/hierarchy3"/>
    <dgm:cxn modelId="{69D720E2-E77E-4731-A64A-FA1C7A584606}" type="presParOf" srcId="{4443E4F1-507B-4A8B-88EF-F87D29DCF006}" destId="{8929958A-B072-412F-B57A-7E0FE102DD80}" srcOrd="1" destOrd="0" presId="urn:microsoft.com/office/officeart/2005/8/layout/hierarchy3"/>
    <dgm:cxn modelId="{99B24170-99A5-4BCA-BC28-161914DE3AD2}" type="presParOf" srcId="{8929958A-B072-412F-B57A-7E0FE102DD80}" destId="{006E1C58-D3E8-471B-A011-6505FC05EB3A}" srcOrd="0" destOrd="0" presId="urn:microsoft.com/office/officeart/2005/8/layout/hierarchy3"/>
    <dgm:cxn modelId="{81514F1E-C873-451D-A5EF-8C94EC40C458}" type="presParOf" srcId="{8929958A-B072-412F-B57A-7E0FE102DD80}" destId="{9B928E0B-DAE1-426A-BB09-766750F7FC0D}" srcOrd="1" destOrd="0" presId="urn:microsoft.com/office/officeart/2005/8/layout/hierarchy3"/>
    <dgm:cxn modelId="{DED98862-44F2-4C05-A016-47DE7F25C1AB}" type="presParOf" srcId="{8929958A-B072-412F-B57A-7E0FE102DD80}" destId="{FD4CFF2C-1DD9-4F5E-9317-F900CA47D8AC}" srcOrd="2" destOrd="0" presId="urn:microsoft.com/office/officeart/2005/8/layout/hierarchy3"/>
    <dgm:cxn modelId="{D216732A-4AF2-4946-BEFB-4DF68FE69A21}" type="presParOf" srcId="{8929958A-B072-412F-B57A-7E0FE102DD80}" destId="{85A45D69-E57D-4D69-922E-0B5EEEEB685B}" srcOrd="3" destOrd="0" presId="urn:microsoft.com/office/officeart/2005/8/layout/hierarchy3"/>
    <dgm:cxn modelId="{4318182B-47E0-4F99-8CEE-D872E49141DF}" type="presParOf" srcId="{8929958A-B072-412F-B57A-7E0FE102DD80}" destId="{007282AC-B51D-429C-9B6C-32C0B9D052C6}" srcOrd="4" destOrd="0" presId="urn:microsoft.com/office/officeart/2005/8/layout/hierarchy3"/>
    <dgm:cxn modelId="{4984FECD-6D4D-4BC4-AD94-69346258C1FF}" type="presParOf" srcId="{8929958A-B072-412F-B57A-7E0FE102DD80}" destId="{8C2DE6C0-24C0-4E98-B7CF-3A925FE662F6}" srcOrd="5" destOrd="0" presId="urn:microsoft.com/office/officeart/2005/8/layout/hierarchy3"/>
    <dgm:cxn modelId="{AD729FEB-4CFF-4961-86F6-E8CBE8FD0BD2}" type="presParOf" srcId="{8929958A-B072-412F-B57A-7E0FE102DD80}" destId="{1418C1CC-23BA-426A-B06A-B10731C232F1}" srcOrd="6" destOrd="0" presId="urn:microsoft.com/office/officeart/2005/8/layout/hierarchy3"/>
    <dgm:cxn modelId="{3A9AAE1A-92EC-438F-B8BF-80016BE8643F}" type="presParOf" srcId="{8929958A-B072-412F-B57A-7E0FE102DD80}" destId="{9004A017-FBDD-49D0-8FD1-6178DFDAB3F2}" srcOrd="7" destOrd="0" presId="urn:microsoft.com/office/officeart/2005/8/layout/hierarchy3"/>
    <dgm:cxn modelId="{04D13AC5-7C75-4E1F-B1FC-B8EFA1CFE016}" type="presParOf" srcId="{9F91C1D5-E183-4AEE-81E7-47332125191C}" destId="{40557A9E-A533-44ED-948B-A537D9E35F45}" srcOrd="1" destOrd="0" presId="urn:microsoft.com/office/officeart/2005/8/layout/hierarchy3"/>
    <dgm:cxn modelId="{6C5DEAFE-914B-42CA-9B25-B3DF63D5C204}" type="presParOf" srcId="{40557A9E-A533-44ED-948B-A537D9E35F45}" destId="{F6B1E905-0051-47C3-88F7-DF6385E3CA08}" srcOrd="0" destOrd="0" presId="urn:microsoft.com/office/officeart/2005/8/layout/hierarchy3"/>
    <dgm:cxn modelId="{C1A32D6B-98B4-46F8-9483-DF00451AA8D4}" type="presParOf" srcId="{F6B1E905-0051-47C3-88F7-DF6385E3CA08}" destId="{5956B715-C7F6-4B04-A257-F7B298F1EBAD}" srcOrd="0" destOrd="0" presId="urn:microsoft.com/office/officeart/2005/8/layout/hierarchy3"/>
    <dgm:cxn modelId="{621F6C05-4EE4-4F50-ACA7-8C197B06BFF0}" type="presParOf" srcId="{F6B1E905-0051-47C3-88F7-DF6385E3CA08}" destId="{845BE679-246B-41F9-8A20-169B43E3E3E9}" srcOrd="1" destOrd="0" presId="urn:microsoft.com/office/officeart/2005/8/layout/hierarchy3"/>
    <dgm:cxn modelId="{8A565492-2750-449D-A2B5-883C5AE6CE66}" type="presParOf" srcId="{40557A9E-A533-44ED-948B-A537D9E35F45}" destId="{7EC6F0B8-4ECC-499D-B39B-B8C5299367AF}" srcOrd="1" destOrd="0" presId="urn:microsoft.com/office/officeart/2005/8/layout/hierarchy3"/>
    <dgm:cxn modelId="{FC4C6E06-BC5A-4E59-A325-A397EB34F55C}" type="presParOf" srcId="{7EC6F0B8-4ECC-499D-B39B-B8C5299367AF}" destId="{94E169C6-479C-40D5-8DE8-D2F9C1D3CCF4}" srcOrd="0" destOrd="0" presId="urn:microsoft.com/office/officeart/2005/8/layout/hierarchy3"/>
    <dgm:cxn modelId="{DAA15B1B-1CAC-446C-86BE-90C2665985E0}" type="presParOf" srcId="{7EC6F0B8-4ECC-499D-B39B-B8C5299367AF}" destId="{8B690C94-C164-443C-8604-C7E4E08F4199}" srcOrd="1" destOrd="0" presId="urn:microsoft.com/office/officeart/2005/8/layout/hierarchy3"/>
    <dgm:cxn modelId="{742606DA-787C-4113-A1DF-5FA5C6A7D11D}" type="presParOf" srcId="{7EC6F0B8-4ECC-499D-B39B-B8C5299367AF}" destId="{950D6DFE-9CE2-43EC-B9CB-0C1282664D9C}" srcOrd="2" destOrd="0" presId="urn:microsoft.com/office/officeart/2005/8/layout/hierarchy3"/>
    <dgm:cxn modelId="{C32DB283-5DC6-4794-825C-621306801268}" type="presParOf" srcId="{7EC6F0B8-4ECC-499D-B39B-B8C5299367AF}" destId="{143077C6-1785-4948-AD66-C6B85B8F875A}"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88EF89-3D6D-4A67-9B95-E862077A155A}" type="doc">
      <dgm:prSet loTypeId="urn:microsoft.com/office/officeart/2005/8/layout/hProcess11" loCatId="process" qsTypeId="urn:microsoft.com/office/officeart/2005/8/quickstyle/simple1" qsCatId="simple" csTypeId="urn:microsoft.com/office/officeart/2005/8/colors/colorful1" csCatId="colorful" phldr="1"/>
      <dgm:spPr/>
    </dgm:pt>
    <dgm:pt modelId="{CED2643D-2C8E-4535-8037-162758179512}">
      <dgm:prSet phldrT="[Texto]" custT="1"/>
      <dgm:spPr/>
      <dgm:t>
        <a:bodyPr/>
        <a:lstStyle/>
        <a:p>
          <a:r>
            <a:rPr lang="es-AR" sz="1400" dirty="0" smtClean="0"/>
            <a:t>Telar automático</a:t>
          </a:r>
          <a:endParaRPr lang="es-AR" sz="1400" dirty="0"/>
        </a:p>
      </dgm:t>
    </dgm:pt>
    <dgm:pt modelId="{A08DAFA4-7F2C-4962-937B-FD428898666C}" type="parTrans" cxnId="{A6F316D6-5422-47D1-93F9-239047819E09}">
      <dgm:prSet/>
      <dgm:spPr/>
      <dgm:t>
        <a:bodyPr/>
        <a:lstStyle/>
        <a:p>
          <a:endParaRPr lang="es-AR"/>
        </a:p>
      </dgm:t>
    </dgm:pt>
    <dgm:pt modelId="{ECD35FB7-952E-43F5-8CEC-2482EE977BC6}" type="sibTrans" cxnId="{A6F316D6-5422-47D1-93F9-239047819E09}">
      <dgm:prSet/>
      <dgm:spPr/>
      <dgm:t>
        <a:bodyPr/>
        <a:lstStyle/>
        <a:p>
          <a:endParaRPr lang="es-AR"/>
        </a:p>
      </dgm:t>
    </dgm:pt>
    <dgm:pt modelId="{AF3149AA-642C-4795-8EF2-277908AF9A4D}">
      <dgm:prSet phldrT="[Texto]" custT="1"/>
      <dgm:spPr/>
      <dgm:t>
        <a:bodyPr/>
        <a:lstStyle/>
        <a:p>
          <a:r>
            <a:rPr lang="es-AR" sz="1400" dirty="0" smtClean="0"/>
            <a:t>Batch de “Fin de día” bancario</a:t>
          </a:r>
          <a:endParaRPr lang="es-AR" sz="1400" dirty="0"/>
        </a:p>
      </dgm:t>
    </dgm:pt>
    <dgm:pt modelId="{F9B4FA7F-D0C4-489D-9A80-A69BCC023B3C}" type="parTrans" cxnId="{F105C15B-A642-4FD8-AA3E-7C8BD4853396}">
      <dgm:prSet/>
      <dgm:spPr/>
      <dgm:t>
        <a:bodyPr/>
        <a:lstStyle/>
        <a:p>
          <a:endParaRPr lang="es-AR"/>
        </a:p>
      </dgm:t>
    </dgm:pt>
    <dgm:pt modelId="{496B6A26-63B2-4194-BC13-C2CA0ED2FF1D}" type="sibTrans" cxnId="{F105C15B-A642-4FD8-AA3E-7C8BD4853396}">
      <dgm:prSet/>
      <dgm:spPr/>
      <dgm:t>
        <a:bodyPr/>
        <a:lstStyle/>
        <a:p>
          <a:endParaRPr lang="es-AR"/>
        </a:p>
      </dgm:t>
    </dgm:pt>
    <dgm:pt modelId="{0B755984-3711-457E-A17F-5A646158CF98}">
      <dgm:prSet phldrT="[Texto]" custT="1"/>
      <dgm:spPr/>
      <dgm:t>
        <a:bodyPr/>
        <a:lstStyle/>
        <a:p>
          <a:r>
            <a:rPr lang="es-AR" sz="1400" dirty="0" smtClean="0"/>
            <a:t>CP ejecutado por un script</a:t>
          </a:r>
          <a:endParaRPr lang="es-AR" sz="1400" dirty="0"/>
        </a:p>
      </dgm:t>
    </dgm:pt>
    <dgm:pt modelId="{924C6432-FE53-40E3-AC80-D1C7EDE40D29}" type="parTrans" cxnId="{B35D2146-51B2-49D8-9282-122FDA58B1F7}">
      <dgm:prSet/>
      <dgm:spPr/>
      <dgm:t>
        <a:bodyPr/>
        <a:lstStyle/>
        <a:p>
          <a:endParaRPr lang="es-AR"/>
        </a:p>
      </dgm:t>
    </dgm:pt>
    <dgm:pt modelId="{1833986F-D825-4CD8-A37A-12520F349F30}" type="sibTrans" cxnId="{B35D2146-51B2-49D8-9282-122FDA58B1F7}">
      <dgm:prSet/>
      <dgm:spPr/>
      <dgm:t>
        <a:bodyPr/>
        <a:lstStyle/>
        <a:p>
          <a:endParaRPr lang="es-AR"/>
        </a:p>
      </dgm:t>
    </dgm:pt>
    <dgm:pt modelId="{1A68051E-B2F4-46AA-BBB7-6888E1FD8F8C}" type="pres">
      <dgm:prSet presAssocID="{4188EF89-3D6D-4A67-9B95-E862077A155A}" presName="Name0" presStyleCnt="0">
        <dgm:presLayoutVars>
          <dgm:dir/>
          <dgm:resizeHandles val="exact"/>
        </dgm:presLayoutVars>
      </dgm:prSet>
      <dgm:spPr/>
    </dgm:pt>
    <dgm:pt modelId="{185DD1AA-7975-4BA0-9915-B9109AACF10C}" type="pres">
      <dgm:prSet presAssocID="{4188EF89-3D6D-4A67-9B95-E862077A155A}" presName="arrow" presStyleLbl="bgShp" presStyleIdx="0" presStyleCnt="1"/>
      <dgm:spPr/>
    </dgm:pt>
    <dgm:pt modelId="{CDE91207-3A36-4A03-9FD3-58B94C8C49B4}" type="pres">
      <dgm:prSet presAssocID="{4188EF89-3D6D-4A67-9B95-E862077A155A}" presName="points" presStyleCnt="0"/>
      <dgm:spPr/>
    </dgm:pt>
    <dgm:pt modelId="{502685E7-C809-4B08-A1F9-4A2E2B3739FC}" type="pres">
      <dgm:prSet presAssocID="{CED2643D-2C8E-4535-8037-162758179512}" presName="compositeA" presStyleCnt="0"/>
      <dgm:spPr/>
    </dgm:pt>
    <dgm:pt modelId="{9D90C0C7-DCF3-4387-98B3-9103C94841C6}" type="pres">
      <dgm:prSet presAssocID="{CED2643D-2C8E-4535-8037-162758179512}" presName="textA" presStyleLbl="revTx" presStyleIdx="0" presStyleCnt="3" custScaleX="125191">
        <dgm:presLayoutVars>
          <dgm:bulletEnabled val="1"/>
        </dgm:presLayoutVars>
      </dgm:prSet>
      <dgm:spPr/>
      <dgm:t>
        <a:bodyPr/>
        <a:lstStyle/>
        <a:p>
          <a:endParaRPr lang="es-AR"/>
        </a:p>
      </dgm:t>
    </dgm:pt>
    <dgm:pt modelId="{7F5D1993-2782-4181-B7DD-A7F245E67555}" type="pres">
      <dgm:prSet presAssocID="{CED2643D-2C8E-4535-8037-162758179512}" presName="circleA" presStyleLbl="node1" presStyleIdx="0" presStyleCnt="3"/>
      <dgm:spPr/>
    </dgm:pt>
    <dgm:pt modelId="{04814123-C3A6-4904-AC8B-F02529800576}" type="pres">
      <dgm:prSet presAssocID="{CED2643D-2C8E-4535-8037-162758179512}" presName="spaceA" presStyleCnt="0"/>
      <dgm:spPr/>
    </dgm:pt>
    <dgm:pt modelId="{752BFAF8-1A22-464B-95F2-38A6C5616A1E}" type="pres">
      <dgm:prSet presAssocID="{ECD35FB7-952E-43F5-8CEC-2482EE977BC6}" presName="space" presStyleCnt="0"/>
      <dgm:spPr/>
    </dgm:pt>
    <dgm:pt modelId="{CCCCA225-81E3-492E-BE17-3B19CE4CFF78}" type="pres">
      <dgm:prSet presAssocID="{AF3149AA-642C-4795-8EF2-277908AF9A4D}" presName="compositeB" presStyleCnt="0"/>
      <dgm:spPr/>
    </dgm:pt>
    <dgm:pt modelId="{FCCB2CCC-82DB-4ED8-A991-AE2FBDF9EF92}" type="pres">
      <dgm:prSet presAssocID="{AF3149AA-642C-4795-8EF2-277908AF9A4D}" presName="textB" presStyleLbl="revTx" presStyleIdx="1" presStyleCnt="3" custScaleX="111585">
        <dgm:presLayoutVars>
          <dgm:bulletEnabled val="1"/>
        </dgm:presLayoutVars>
      </dgm:prSet>
      <dgm:spPr/>
      <dgm:t>
        <a:bodyPr/>
        <a:lstStyle/>
        <a:p>
          <a:endParaRPr lang="es-AR"/>
        </a:p>
      </dgm:t>
    </dgm:pt>
    <dgm:pt modelId="{0098B98A-5284-448D-B6E3-A60C696FE58C}" type="pres">
      <dgm:prSet presAssocID="{AF3149AA-642C-4795-8EF2-277908AF9A4D}" presName="circleB" presStyleLbl="node1" presStyleIdx="1" presStyleCnt="3"/>
      <dgm:spPr/>
    </dgm:pt>
    <dgm:pt modelId="{E0DEBBC4-6E06-4FA2-B23E-526C619A3150}" type="pres">
      <dgm:prSet presAssocID="{AF3149AA-642C-4795-8EF2-277908AF9A4D}" presName="spaceB" presStyleCnt="0"/>
      <dgm:spPr/>
    </dgm:pt>
    <dgm:pt modelId="{793D764C-1C31-4661-BA25-28EE24649031}" type="pres">
      <dgm:prSet presAssocID="{496B6A26-63B2-4194-BC13-C2CA0ED2FF1D}" presName="space" presStyleCnt="0"/>
      <dgm:spPr/>
    </dgm:pt>
    <dgm:pt modelId="{CEC359D2-E749-4EFD-B36F-3C357D87B852}" type="pres">
      <dgm:prSet presAssocID="{0B755984-3711-457E-A17F-5A646158CF98}" presName="compositeA" presStyleCnt="0"/>
      <dgm:spPr/>
    </dgm:pt>
    <dgm:pt modelId="{1C866393-4EE8-45FD-B174-7FA3AEEF5A91}" type="pres">
      <dgm:prSet presAssocID="{0B755984-3711-457E-A17F-5A646158CF98}" presName="textA" presStyleLbl="revTx" presStyleIdx="2" presStyleCnt="3" custScaleX="124650">
        <dgm:presLayoutVars>
          <dgm:bulletEnabled val="1"/>
        </dgm:presLayoutVars>
      </dgm:prSet>
      <dgm:spPr/>
      <dgm:t>
        <a:bodyPr/>
        <a:lstStyle/>
        <a:p>
          <a:endParaRPr lang="es-AR"/>
        </a:p>
      </dgm:t>
    </dgm:pt>
    <dgm:pt modelId="{337FDECE-7B9A-4663-AE74-47D17F0A7C8F}" type="pres">
      <dgm:prSet presAssocID="{0B755984-3711-457E-A17F-5A646158CF98}" presName="circleA" presStyleLbl="node1" presStyleIdx="2" presStyleCnt="3"/>
      <dgm:spPr/>
    </dgm:pt>
    <dgm:pt modelId="{3EB1427F-7ADD-45B8-A30A-8BBA1D8F62A0}" type="pres">
      <dgm:prSet presAssocID="{0B755984-3711-457E-A17F-5A646158CF98}" presName="spaceA" presStyleCnt="0"/>
      <dgm:spPr/>
    </dgm:pt>
  </dgm:ptLst>
  <dgm:cxnLst>
    <dgm:cxn modelId="{D2CF348C-5E17-4E4E-A73A-810F87ED7487}" type="presOf" srcId="{4188EF89-3D6D-4A67-9B95-E862077A155A}" destId="{1A68051E-B2F4-46AA-BBB7-6888E1FD8F8C}" srcOrd="0" destOrd="0" presId="urn:microsoft.com/office/officeart/2005/8/layout/hProcess11"/>
    <dgm:cxn modelId="{988F8BCF-7C20-46EA-B99E-D32529C75553}" type="presOf" srcId="{0B755984-3711-457E-A17F-5A646158CF98}" destId="{1C866393-4EE8-45FD-B174-7FA3AEEF5A91}" srcOrd="0" destOrd="0" presId="urn:microsoft.com/office/officeart/2005/8/layout/hProcess11"/>
    <dgm:cxn modelId="{B35D2146-51B2-49D8-9282-122FDA58B1F7}" srcId="{4188EF89-3D6D-4A67-9B95-E862077A155A}" destId="{0B755984-3711-457E-A17F-5A646158CF98}" srcOrd="2" destOrd="0" parTransId="{924C6432-FE53-40E3-AC80-D1C7EDE40D29}" sibTransId="{1833986F-D825-4CD8-A37A-12520F349F30}"/>
    <dgm:cxn modelId="{46784214-F695-4319-8DBA-EC73F43C89CA}" type="presOf" srcId="{AF3149AA-642C-4795-8EF2-277908AF9A4D}" destId="{FCCB2CCC-82DB-4ED8-A991-AE2FBDF9EF92}" srcOrd="0" destOrd="0" presId="urn:microsoft.com/office/officeart/2005/8/layout/hProcess11"/>
    <dgm:cxn modelId="{4FE94172-2FD1-4657-9D5F-4E1A302B039D}" type="presOf" srcId="{CED2643D-2C8E-4535-8037-162758179512}" destId="{9D90C0C7-DCF3-4387-98B3-9103C94841C6}" srcOrd="0" destOrd="0" presId="urn:microsoft.com/office/officeart/2005/8/layout/hProcess11"/>
    <dgm:cxn modelId="{A6F316D6-5422-47D1-93F9-239047819E09}" srcId="{4188EF89-3D6D-4A67-9B95-E862077A155A}" destId="{CED2643D-2C8E-4535-8037-162758179512}" srcOrd="0" destOrd="0" parTransId="{A08DAFA4-7F2C-4962-937B-FD428898666C}" sibTransId="{ECD35FB7-952E-43F5-8CEC-2482EE977BC6}"/>
    <dgm:cxn modelId="{F105C15B-A642-4FD8-AA3E-7C8BD4853396}" srcId="{4188EF89-3D6D-4A67-9B95-E862077A155A}" destId="{AF3149AA-642C-4795-8EF2-277908AF9A4D}" srcOrd="1" destOrd="0" parTransId="{F9B4FA7F-D0C4-489D-9A80-A69BCC023B3C}" sibTransId="{496B6A26-63B2-4194-BC13-C2CA0ED2FF1D}"/>
    <dgm:cxn modelId="{65F42C29-57FC-4EA1-A9E7-366CCB9AEEF7}" type="presParOf" srcId="{1A68051E-B2F4-46AA-BBB7-6888E1FD8F8C}" destId="{185DD1AA-7975-4BA0-9915-B9109AACF10C}" srcOrd="0" destOrd="0" presId="urn:microsoft.com/office/officeart/2005/8/layout/hProcess11"/>
    <dgm:cxn modelId="{6C7E7A15-0973-4674-B97A-08CEEE0A525F}" type="presParOf" srcId="{1A68051E-B2F4-46AA-BBB7-6888E1FD8F8C}" destId="{CDE91207-3A36-4A03-9FD3-58B94C8C49B4}" srcOrd="1" destOrd="0" presId="urn:microsoft.com/office/officeart/2005/8/layout/hProcess11"/>
    <dgm:cxn modelId="{09D54643-03F9-45D9-94A3-B140FA96A2F0}" type="presParOf" srcId="{CDE91207-3A36-4A03-9FD3-58B94C8C49B4}" destId="{502685E7-C809-4B08-A1F9-4A2E2B3739FC}" srcOrd="0" destOrd="0" presId="urn:microsoft.com/office/officeart/2005/8/layout/hProcess11"/>
    <dgm:cxn modelId="{0DA6A77B-D1C9-4B31-835A-658175FEB080}" type="presParOf" srcId="{502685E7-C809-4B08-A1F9-4A2E2B3739FC}" destId="{9D90C0C7-DCF3-4387-98B3-9103C94841C6}" srcOrd="0" destOrd="0" presId="urn:microsoft.com/office/officeart/2005/8/layout/hProcess11"/>
    <dgm:cxn modelId="{D50157DC-A85A-4289-8893-C459BD7C7179}" type="presParOf" srcId="{502685E7-C809-4B08-A1F9-4A2E2B3739FC}" destId="{7F5D1993-2782-4181-B7DD-A7F245E67555}" srcOrd="1" destOrd="0" presId="urn:microsoft.com/office/officeart/2005/8/layout/hProcess11"/>
    <dgm:cxn modelId="{D957A99D-DE47-4D37-9440-A38AA1688947}" type="presParOf" srcId="{502685E7-C809-4B08-A1F9-4A2E2B3739FC}" destId="{04814123-C3A6-4904-AC8B-F02529800576}" srcOrd="2" destOrd="0" presId="urn:microsoft.com/office/officeart/2005/8/layout/hProcess11"/>
    <dgm:cxn modelId="{35C40F59-466C-4C25-8343-A0BA6B6CB27D}" type="presParOf" srcId="{CDE91207-3A36-4A03-9FD3-58B94C8C49B4}" destId="{752BFAF8-1A22-464B-95F2-38A6C5616A1E}" srcOrd="1" destOrd="0" presId="urn:microsoft.com/office/officeart/2005/8/layout/hProcess11"/>
    <dgm:cxn modelId="{716F9561-E492-4FAB-8221-D4327619B747}" type="presParOf" srcId="{CDE91207-3A36-4A03-9FD3-58B94C8C49B4}" destId="{CCCCA225-81E3-492E-BE17-3B19CE4CFF78}" srcOrd="2" destOrd="0" presId="urn:microsoft.com/office/officeart/2005/8/layout/hProcess11"/>
    <dgm:cxn modelId="{C13C6BAC-F461-438B-8A65-5238AA12B3C7}" type="presParOf" srcId="{CCCCA225-81E3-492E-BE17-3B19CE4CFF78}" destId="{FCCB2CCC-82DB-4ED8-A991-AE2FBDF9EF92}" srcOrd="0" destOrd="0" presId="urn:microsoft.com/office/officeart/2005/8/layout/hProcess11"/>
    <dgm:cxn modelId="{321DD25D-CC36-4B8A-8990-79B68A86E92A}" type="presParOf" srcId="{CCCCA225-81E3-492E-BE17-3B19CE4CFF78}" destId="{0098B98A-5284-448D-B6E3-A60C696FE58C}" srcOrd="1" destOrd="0" presId="urn:microsoft.com/office/officeart/2005/8/layout/hProcess11"/>
    <dgm:cxn modelId="{24E15140-4670-41B7-B1A6-01D79C585327}" type="presParOf" srcId="{CCCCA225-81E3-492E-BE17-3B19CE4CFF78}" destId="{E0DEBBC4-6E06-4FA2-B23E-526C619A3150}" srcOrd="2" destOrd="0" presId="urn:microsoft.com/office/officeart/2005/8/layout/hProcess11"/>
    <dgm:cxn modelId="{5754293B-B941-45D0-B6EE-A9303C0D9B8E}" type="presParOf" srcId="{CDE91207-3A36-4A03-9FD3-58B94C8C49B4}" destId="{793D764C-1C31-4661-BA25-28EE24649031}" srcOrd="3" destOrd="0" presId="urn:microsoft.com/office/officeart/2005/8/layout/hProcess11"/>
    <dgm:cxn modelId="{65C37C7E-EE31-4B80-8179-A93132B14180}" type="presParOf" srcId="{CDE91207-3A36-4A03-9FD3-58B94C8C49B4}" destId="{CEC359D2-E749-4EFD-B36F-3C357D87B852}" srcOrd="4" destOrd="0" presId="urn:microsoft.com/office/officeart/2005/8/layout/hProcess11"/>
    <dgm:cxn modelId="{8E9AD6D8-1E47-44A0-B132-D43A350662DF}" type="presParOf" srcId="{CEC359D2-E749-4EFD-B36F-3C357D87B852}" destId="{1C866393-4EE8-45FD-B174-7FA3AEEF5A91}" srcOrd="0" destOrd="0" presId="urn:microsoft.com/office/officeart/2005/8/layout/hProcess11"/>
    <dgm:cxn modelId="{5EC6AEEE-BFB8-41DA-8070-99C74C11AB62}" type="presParOf" srcId="{CEC359D2-E749-4EFD-B36F-3C357D87B852}" destId="{337FDECE-7B9A-4663-AE74-47D17F0A7C8F}" srcOrd="1" destOrd="0" presId="urn:microsoft.com/office/officeart/2005/8/layout/hProcess11"/>
    <dgm:cxn modelId="{16181587-4047-48C3-8520-79F2ED53DEC3}" type="presParOf" srcId="{CEC359D2-E749-4EFD-B36F-3C357D87B852}" destId="{3EB1427F-7ADD-45B8-A30A-8BBA1D8F62A0}" srcOrd="2" destOrd="0" presId="urn:microsoft.com/office/officeart/2005/8/layout/hProcess1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D0FB08-F8C4-4BDF-A187-718534AAF95B}" type="doc">
      <dgm:prSet loTypeId="urn:microsoft.com/office/officeart/2005/8/layout/hList9" loCatId="list" qsTypeId="urn:microsoft.com/office/officeart/2005/8/quickstyle/simple1" qsCatId="simple" csTypeId="urn:microsoft.com/office/officeart/2005/8/colors/colorful2" csCatId="colorful" phldr="1"/>
      <dgm:spPr/>
      <dgm:t>
        <a:bodyPr/>
        <a:lstStyle/>
        <a:p>
          <a:endParaRPr lang="es-AR"/>
        </a:p>
      </dgm:t>
    </dgm:pt>
    <dgm:pt modelId="{3460BDB1-20F7-4EC9-9FD5-7F52A6084FC8}">
      <dgm:prSet phldrT="[Texto]"/>
      <dgm:spPr/>
      <dgm:t>
        <a:bodyPr/>
        <a:lstStyle/>
        <a:p>
          <a:r>
            <a:rPr lang="es-AR" dirty="0" smtClean="0"/>
            <a:t>SI</a:t>
          </a:r>
          <a:endParaRPr lang="es-AR" dirty="0"/>
        </a:p>
      </dgm:t>
    </dgm:pt>
    <dgm:pt modelId="{A861A290-D138-434F-96B3-B3F5CFFA0EE2}" type="parTrans" cxnId="{63E22518-A6A3-46FE-A340-FF15F134DA9D}">
      <dgm:prSet/>
      <dgm:spPr/>
      <dgm:t>
        <a:bodyPr/>
        <a:lstStyle/>
        <a:p>
          <a:endParaRPr lang="es-AR"/>
        </a:p>
      </dgm:t>
    </dgm:pt>
    <dgm:pt modelId="{F1058294-BB36-462A-8112-CCDB7E2FACC8}" type="sibTrans" cxnId="{63E22518-A6A3-46FE-A340-FF15F134DA9D}">
      <dgm:prSet/>
      <dgm:spPr/>
      <dgm:t>
        <a:bodyPr/>
        <a:lstStyle/>
        <a:p>
          <a:endParaRPr lang="es-AR"/>
        </a:p>
      </dgm:t>
    </dgm:pt>
    <dgm:pt modelId="{D434A549-0EFF-4579-8B86-E2951A20850F}">
      <dgm:prSet phldrT="[Texto]"/>
      <dgm:spPr/>
      <dgm:t>
        <a:bodyPr/>
        <a:lstStyle/>
        <a:p>
          <a:r>
            <a:rPr lang="es-AR" dirty="0" smtClean="0"/>
            <a:t>Prueba de regresión.</a:t>
          </a:r>
          <a:endParaRPr lang="es-AR" dirty="0"/>
        </a:p>
      </dgm:t>
    </dgm:pt>
    <dgm:pt modelId="{4B5B7BDB-2683-4681-BBD9-54A528C52EBE}" type="parTrans" cxnId="{FA0E765D-45A3-43C2-BC3A-E6349BCE0473}">
      <dgm:prSet/>
      <dgm:spPr/>
      <dgm:t>
        <a:bodyPr/>
        <a:lstStyle/>
        <a:p>
          <a:endParaRPr lang="es-AR"/>
        </a:p>
      </dgm:t>
    </dgm:pt>
    <dgm:pt modelId="{438C6240-471C-46EE-9932-AE45DA28D8C6}" type="sibTrans" cxnId="{FA0E765D-45A3-43C2-BC3A-E6349BCE0473}">
      <dgm:prSet/>
      <dgm:spPr/>
      <dgm:t>
        <a:bodyPr/>
        <a:lstStyle/>
        <a:p>
          <a:endParaRPr lang="es-AR"/>
        </a:p>
      </dgm:t>
    </dgm:pt>
    <dgm:pt modelId="{02045E62-0D10-46C8-948D-2C9E51B76782}">
      <dgm:prSet phldrT="[Texto]"/>
      <dgm:spPr/>
      <dgm:t>
        <a:bodyPr/>
        <a:lstStyle/>
        <a:p>
          <a:r>
            <a:rPr lang="es-AR" dirty="0" smtClean="0"/>
            <a:t>NO</a:t>
          </a:r>
          <a:endParaRPr lang="es-AR" dirty="0"/>
        </a:p>
      </dgm:t>
    </dgm:pt>
    <dgm:pt modelId="{1E6543C6-7E5A-4C29-A427-1C662D8A9A1E}" type="parTrans" cxnId="{B19AEBAE-C4DA-4891-878E-7ED6B8DE8C33}">
      <dgm:prSet/>
      <dgm:spPr/>
      <dgm:t>
        <a:bodyPr/>
        <a:lstStyle/>
        <a:p>
          <a:endParaRPr lang="es-AR"/>
        </a:p>
      </dgm:t>
    </dgm:pt>
    <dgm:pt modelId="{778BE21A-3D44-4F56-83AF-CDE97740C62E}" type="sibTrans" cxnId="{B19AEBAE-C4DA-4891-878E-7ED6B8DE8C33}">
      <dgm:prSet/>
      <dgm:spPr/>
      <dgm:t>
        <a:bodyPr/>
        <a:lstStyle/>
        <a:p>
          <a:endParaRPr lang="es-AR"/>
        </a:p>
      </dgm:t>
    </dgm:pt>
    <dgm:pt modelId="{62FC4382-0C7B-407E-A67E-7C02861025C9}">
      <dgm:prSet phldrT="[Texto]"/>
      <dgm:spPr/>
      <dgm:t>
        <a:bodyPr/>
        <a:lstStyle/>
        <a:p>
          <a:r>
            <a:rPr lang="es-AR" dirty="0" smtClean="0"/>
            <a:t>Pruebas que no volverán a ejecutarse.</a:t>
          </a:r>
          <a:endParaRPr lang="es-AR" dirty="0"/>
        </a:p>
      </dgm:t>
    </dgm:pt>
    <dgm:pt modelId="{560767AA-D54E-4829-B1BF-4F18316A7E4F}" type="parTrans" cxnId="{2153417A-FBEF-46DB-BD40-F564C306EABF}">
      <dgm:prSet/>
      <dgm:spPr/>
      <dgm:t>
        <a:bodyPr/>
        <a:lstStyle/>
        <a:p>
          <a:endParaRPr lang="es-AR"/>
        </a:p>
      </dgm:t>
    </dgm:pt>
    <dgm:pt modelId="{58902419-09BE-4324-9B20-1A153699CC4C}" type="sibTrans" cxnId="{2153417A-FBEF-46DB-BD40-F564C306EABF}">
      <dgm:prSet/>
      <dgm:spPr/>
      <dgm:t>
        <a:bodyPr/>
        <a:lstStyle/>
        <a:p>
          <a:endParaRPr lang="es-AR"/>
        </a:p>
      </dgm:t>
    </dgm:pt>
    <dgm:pt modelId="{73EA5AD5-4DF9-47AC-8477-8ACCF3E3DCF5}">
      <dgm:prSet phldrT="[Texto]"/>
      <dgm:spPr/>
      <dgm:t>
        <a:bodyPr/>
        <a:lstStyle/>
        <a:p>
          <a:r>
            <a:rPr lang="es-AR" dirty="0" smtClean="0"/>
            <a:t>CP sobre funcionalidades muy cambiantes..</a:t>
          </a:r>
          <a:endParaRPr lang="es-AR" dirty="0"/>
        </a:p>
      </dgm:t>
    </dgm:pt>
    <dgm:pt modelId="{1D80A93C-E175-49B9-BB85-34AD6A2F2A1B}" type="parTrans" cxnId="{46EEE28F-CBFE-40DC-98ED-91EBA89C37E3}">
      <dgm:prSet/>
      <dgm:spPr/>
      <dgm:t>
        <a:bodyPr/>
        <a:lstStyle/>
        <a:p>
          <a:endParaRPr lang="es-AR"/>
        </a:p>
      </dgm:t>
    </dgm:pt>
    <dgm:pt modelId="{869AC779-C441-4D72-AB81-44D3D320AC7A}" type="sibTrans" cxnId="{46EEE28F-CBFE-40DC-98ED-91EBA89C37E3}">
      <dgm:prSet/>
      <dgm:spPr/>
      <dgm:t>
        <a:bodyPr/>
        <a:lstStyle/>
        <a:p>
          <a:endParaRPr lang="es-AR"/>
        </a:p>
      </dgm:t>
    </dgm:pt>
    <dgm:pt modelId="{D08F163E-771B-4648-8D1B-4A3F232A49DC}">
      <dgm:prSet phldrT="[Texto]"/>
      <dgm:spPr/>
      <dgm:t>
        <a:bodyPr/>
        <a:lstStyle/>
        <a:p>
          <a:r>
            <a:rPr lang="es-AR" dirty="0" smtClean="0"/>
            <a:t>Smoke Test.</a:t>
          </a:r>
          <a:endParaRPr lang="es-AR" dirty="0"/>
        </a:p>
      </dgm:t>
    </dgm:pt>
    <dgm:pt modelId="{CB64EDF2-BA42-4CF3-8475-C6C9EF7541E5}" type="parTrans" cxnId="{0B2E61E1-1C84-4F0D-B086-E80A313BB6B1}">
      <dgm:prSet/>
      <dgm:spPr/>
      <dgm:t>
        <a:bodyPr/>
        <a:lstStyle/>
        <a:p>
          <a:endParaRPr lang="es-AR"/>
        </a:p>
      </dgm:t>
    </dgm:pt>
    <dgm:pt modelId="{CEDC9062-78E0-424D-9DAF-45A9A7D40C64}" type="sibTrans" cxnId="{0B2E61E1-1C84-4F0D-B086-E80A313BB6B1}">
      <dgm:prSet/>
      <dgm:spPr/>
      <dgm:t>
        <a:bodyPr/>
        <a:lstStyle/>
        <a:p>
          <a:endParaRPr lang="es-AR"/>
        </a:p>
      </dgm:t>
    </dgm:pt>
    <dgm:pt modelId="{340341D5-3792-441F-AB81-BFFF9F9D7E99}">
      <dgm:prSet phldrT="[Texto]"/>
      <dgm:spPr/>
      <dgm:t>
        <a:bodyPr/>
        <a:lstStyle/>
        <a:p>
          <a:r>
            <a:rPr lang="es-AR" dirty="0" smtClean="0"/>
            <a:t>Interfaz grafica.</a:t>
          </a:r>
          <a:endParaRPr lang="es-AR" dirty="0"/>
        </a:p>
      </dgm:t>
    </dgm:pt>
    <dgm:pt modelId="{4166AD7C-D729-494A-90F7-347B4610554F}" type="parTrans" cxnId="{C854F4FA-A37C-439F-BD04-15197E1EFA26}">
      <dgm:prSet/>
      <dgm:spPr/>
      <dgm:t>
        <a:bodyPr/>
        <a:lstStyle/>
        <a:p>
          <a:endParaRPr lang="es-AR"/>
        </a:p>
      </dgm:t>
    </dgm:pt>
    <dgm:pt modelId="{9DCD8E8F-6092-4791-AABC-BA3E08BF7306}" type="sibTrans" cxnId="{C854F4FA-A37C-439F-BD04-15197E1EFA26}">
      <dgm:prSet/>
      <dgm:spPr/>
      <dgm:t>
        <a:bodyPr/>
        <a:lstStyle/>
        <a:p>
          <a:endParaRPr lang="es-AR"/>
        </a:p>
      </dgm:t>
    </dgm:pt>
    <dgm:pt modelId="{829DB695-C323-433F-8E50-1EA4FCFD67E5}">
      <dgm:prSet phldrT="[Texto]"/>
      <dgm:spPr/>
      <dgm:t>
        <a:bodyPr/>
        <a:lstStyle/>
        <a:p>
          <a:r>
            <a:rPr lang="es-AR" smtClean="0"/>
            <a:t>Pruebas unitarias.</a:t>
          </a:r>
          <a:endParaRPr lang="es-AR" dirty="0"/>
        </a:p>
      </dgm:t>
    </dgm:pt>
    <dgm:pt modelId="{AB4B007C-97FC-4217-B96E-119606453071}" type="parTrans" cxnId="{DF4291CA-27EF-4470-8B56-8F5EF4379EF2}">
      <dgm:prSet/>
      <dgm:spPr/>
      <dgm:t>
        <a:bodyPr/>
        <a:lstStyle/>
        <a:p>
          <a:endParaRPr lang="es-AR"/>
        </a:p>
      </dgm:t>
    </dgm:pt>
    <dgm:pt modelId="{8B73797B-E401-4E16-BC06-6297F24FAB8C}" type="sibTrans" cxnId="{DF4291CA-27EF-4470-8B56-8F5EF4379EF2}">
      <dgm:prSet/>
      <dgm:spPr/>
      <dgm:t>
        <a:bodyPr/>
        <a:lstStyle/>
        <a:p>
          <a:endParaRPr lang="es-AR"/>
        </a:p>
      </dgm:t>
    </dgm:pt>
    <dgm:pt modelId="{F975C603-9DFA-4861-AB40-6870E7660F6B}" type="pres">
      <dgm:prSet presAssocID="{A4D0FB08-F8C4-4BDF-A187-718534AAF95B}" presName="list" presStyleCnt="0">
        <dgm:presLayoutVars>
          <dgm:dir/>
          <dgm:animLvl val="lvl"/>
        </dgm:presLayoutVars>
      </dgm:prSet>
      <dgm:spPr/>
      <dgm:t>
        <a:bodyPr/>
        <a:lstStyle/>
        <a:p>
          <a:endParaRPr lang="es-AR"/>
        </a:p>
      </dgm:t>
    </dgm:pt>
    <dgm:pt modelId="{D0B74D6B-9055-4A07-AD85-5B59D2CD9909}" type="pres">
      <dgm:prSet presAssocID="{3460BDB1-20F7-4EC9-9FD5-7F52A6084FC8}" presName="posSpace" presStyleCnt="0"/>
      <dgm:spPr/>
    </dgm:pt>
    <dgm:pt modelId="{09F26402-CA4E-4629-8C5E-8F352E89ED66}" type="pres">
      <dgm:prSet presAssocID="{3460BDB1-20F7-4EC9-9FD5-7F52A6084FC8}" presName="vertFlow" presStyleCnt="0"/>
      <dgm:spPr/>
    </dgm:pt>
    <dgm:pt modelId="{6EB22465-1AA5-4A23-BE73-60A30DC73F3E}" type="pres">
      <dgm:prSet presAssocID="{3460BDB1-20F7-4EC9-9FD5-7F52A6084FC8}" presName="topSpace" presStyleCnt="0"/>
      <dgm:spPr/>
    </dgm:pt>
    <dgm:pt modelId="{B21683D5-29A4-429C-92CC-6D37C3B1067E}" type="pres">
      <dgm:prSet presAssocID="{3460BDB1-20F7-4EC9-9FD5-7F52A6084FC8}" presName="firstComp" presStyleCnt="0"/>
      <dgm:spPr/>
    </dgm:pt>
    <dgm:pt modelId="{8EEBA15B-C55C-4B9F-AD2D-50A0616A58CA}" type="pres">
      <dgm:prSet presAssocID="{3460BDB1-20F7-4EC9-9FD5-7F52A6084FC8}" presName="firstChild" presStyleLbl="bgAccFollowNode1" presStyleIdx="0" presStyleCnt="6"/>
      <dgm:spPr/>
      <dgm:t>
        <a:bodyPr/>
        <a:lstStyle/>
        <a:p>
          <a:endParaRPr lang="es-AR"/>
        </a:p>
      </dgm:t>
    </dgm:pt>
    <dgm:pt modelId="{0E704DBC-AAE6-41F9-B524-C666441976BF}" type="pres">
      <dgm:prSet presAssocID="{3460BDB1-20F7-4EC9-9FD5-7F52A6084FC8}" presName="firstChildTx" presStyleLbl="bgAccFollowNode1" presStyleIdx="0" presStyleCnt="6">
        <dgm:presLayoutVars>
          <dgm:bulletEnabled val="1"/>
        </dgm:presLayoutVars>
      </dgm:prSet>
      <dgm:spPr/>
      <dgm:t>
        <a:bodyPr/>
        <a:lstStyle/>
        <a:p>
          <a:endParaRPr lang="es-AR"/>
        </a:p>
      </dgm:t>
    </dgm:pt>
    <dgm:pt modelId="{7E0C117E-255F-4B68-AAD5-367A9B3C3E54}" type="pres">
      <dgm:prSet presAssocID="{D08F163E-771B-4648-8D1B-4A3F232A49DC}" presName="comp" presStyleCnt="0"/>
      <dgm:spPr/>
    </dgm:pt>
    <dgm:pt modelId="{ED130967-7E6B-4FA6-B7C5-4F430463CDCF}" type="pres">
      <dgm:prSet presAssocID="{D08F163E-771B-4648-8D1B-4A3F232A49DC}" presName="child" presStyleLbl="bgAccFollowNode1" presStyleIdx="1" presStyleCnt="6"/>
      <dgm:spPr/>
      <dgm:t>
        <a:bodyPr/>
        <a:lstStyle/>
        <a:p>
          <a:endParaRPr lang="es-AR"/>
        </a:p>
      </dgm:t>
    </dgm:pt>
    <dgm:pt modelId="{12048EFA-1A52-47FF-93C0-892F3288C0AD}" type="pres">
      <dgm:prSet presAssocID="{D08F163E-771B-4648-8D1B-4A3F232A49DC}" presName="childTx" presStyleLbl="bgAccFollowNode1" presStyleIdx="1" presStyleCnt="6">
        <dgm:presLayoutVars>
          <dgm:bulletEnabled val="1"/>
        </dgm:presLayoutVars>
      </dgm:prSet>
      <dgm:spPr/>
      <dgm:t>
        <a:bodyPr/>
        <a:lstStyle/>
        <a:p>
          <a:endParaRPr lang="es-AR"/>
        </a:p>
      </dgm:t>
    </dgm:pt>
    <dgm:pt modelId="{B6877922-5BB7-4754-9603-753EA81C2DAA}" type="pres">
      <dgm:prSet presAssocID="{829DB695-C323-433F-8E50-1EA4FCFD67E5}" presName="comp" presStyleCnt="0"/>
      <dgm:spPr/>
    </dgm:pt>
    <dgm:pt modelId="{82076AAB-ABB9-4216-9380-A6C06416D3DA}" type="pres">
      <dgm:prSet presAssocID="{829DB695-C323-433F-8E50-1EA4FCFD67E5}" presName="child" presStyleLbl="bgAccFollowNode1" presStyleIdx="2" presStyleCnt="6"/>
      <dgm:spPr/>
      <dgm:t>
        <a:bodyPr/>
        <a:lstStyle/>
        <a:p>
          <a:endParaRPr lang="es-AR"/>
        </a:p>
      </dgm:t>
    </dgm:pt>
    <dgm:pt modelId="{53A91DF2-F75B-4D4F-BF1C-50E0295C5207}" type="pres">
      <dgm:prSet presAssocID="{829DB695-C323-433F-8E50-1EA4FCFD67E5}" presName="childTx" presStyleLbl="bgAccFollowNode1" presStyleIdx="2" presStyleCnt="6">
        <dgm:presLayoutVars>
          <dgm:bulletEnabled val="1"/>
        </dgm:presLayoutVars>
      </dgm:prSet>
      <dgm:spPr/>
      <dgm:t>
        <a:bodyPr/>
        <a:lstStyle/>
        <a:p>
          <a:endParaRPr lang="es-AR"/>
        </a:p>
      </dgm:t>
    </dgm:pt>
    <dgm:pt modelId="{43D6B809-C327-4EDF-971F-E754E4C6B728}" type="pres">
      <dgm:prSet presAssocID="{3460BDB1-20F7-4EC9-9FD5-7F52A6084FC8}" presName="negSpace" presStyleCnt="0"/>
      <dgm:spPr/>
    </dgm:pt>
    <dgm:pt modelId="{DF3F99CE-5E37-470C-8758-F3A1C9E8C200}" type="pres">
      <dgm:prSet presAssocID="{3460BDB1-20F7-4EC9-9FD5-7F52A6084FC8}" presName="circle" presStyleLbl="node1" presStyleIdx="0" presStyleCnt="2"/>
      <dgm:spPr/>
      <dgm:t>
        <a:bodyPr/>
        <a:lstStyle/>
        <a:p>
          <a:endParaRPr lang="es-AR"/>
        </a:p>
      </dgm:t>
    </dgm:pt>
    <dgm:pt modelId="{CA6540B8-C378-488F-97BE-520A424F1CF6}" type="pres">
      <dgm:prSet presAssocID="{F1058294-BB36-462A-8112-CCDB7E2FACC8}" presName="transSpace" presStyleCnt="0"/>
      <dgm:spPr/>
    </dgm:pt>
    <dgm:pt modelId="{87D21407-D56C-4876-A2F1-DE9EC7196B90}" type="pres">
      <dgm:prSet presAssocID="{02045E62-0D10-46C8-948D-2C9E51B76782}" presName="posSpace" presStyleCnt="0"/>
      <dgm:spPr/>
    </dgm:pt>
    <dgm:pt modelId="{6D9AA8AC-CEFE-40F8-9D1A-EA4776A9F482}" type="pres">
      <dgm:prSet presAssocID="{02045E62-0D10-46C8-948D-2C9E51B76782}" presName="vertFlow" presStyleCnt="0"/>
      <dgm:spPr/>
    </dgm:pt>
    <dgm:pt modelId="{28CA8919-BA4E-41D7-8B72-3A26A429E3EC}" type="pres">
      <dgm:prSet presAssocID="{02045E62-0D10-46C8-948D-2C9E51B76782}" presName="topSpace" presStyleCnt="0"/>
      <dgm:spPr/>
    </dgm:pt>
    <dgm:pt modelId="{0C299DE7-1BA2-4CD7-BFEB-8D9CCAE60025}" type="pres">
      <dgm:prSet presAssocID="{02045E62-0D10-46C8-948D-2C9E51B76782}" presName="firstComp" presStyleCnt="0"/>
      <dgm:spPr/>
    </dgm:pt>
    <dgm:pt modelId="{BBA4C657-5970-48C7-9376-6D3C746A5405}" type="pres">
      <dgm:prSet presAssocID="{02045E62-0D10-46C8-948D-2C9E51B76782}" presName="firstChild" presStyleLbl="bgAccFollowNode1" presStyleIdx="3" presStyleCnt="6"/>
      <dgm:spPr/>
      <dgm:t>
        <a:bodyPr/>
        <a:lstStyle/>
        <a:p>
          <a:endParaRPr lang="es-AR"/>
        </a:p>
      </dgm:t>
    </dgm:pt>
    <dgm:pt modelId="{C5126CD2-AE5E-4F4B-85F6-E78772E7429B}" type="pres">
      <dgm:prSet presAssocID="{02045E62-0D10-46C8-948D-2C9E51B76782}" presName="firstChildTx" presStyleLbl="bgAccFollowNode1" presStyleIdx="3" presStyleCnt="6">
        <dgm:presLayoutVars>
          <dgm:bulletEnabled val="1"/>
        </dgm:presLayoutVars>
      </dgm:prSet>
      <dgm:spPr/>
      <dgm:t>
        <a:bodyPr/>
        <a:lstStyle/>
        <a:p>
          <a:endParaRPr lang="es-AR"/>
        </a:p>
      </dgm:t>
    </dgm:pt>
    <dgm:pt modelId="{6F2A9313-47A9-4A5B-992D-72E520095457}" type="pres">
      <dgm:prSet presAssocID="{73EA5AD5-4DF9-47AC-8477-8ACCF3E3DCF5}" presName="comp" presStyleCnt="0"/>
      <dgm:spPr/>
    </dgm:pt>
    <dgm:pt modelId="{93CE7842-D92D-4D72-B121-B1DF6D93E74F}" type="pres">
      <dgm:prSet presAssocID="{73EA5AD5-4DF9-47AC-8477-8ACCF3E3DCF5}" presName="child" presStyleLbl="bgAccFollowNode1" presStyleIdx="4" presStyleCnt="6"/>
      <dgm:spPr/>
      <dgm:t>
        <a:bodyPr/>
        <a:lstStyle/>
        <a:p>
          <a:endParaRPr lang="es-AR"/>
        </a:p>
      </dgm:t>
    </dgm:pt>
    <dgm:pt modelId="{E9209E70-B796-46A3-AF1A-71309F3100FD}" type="pres">
      <dgm:prSet presAssocID="{73EA5AD5-4DF9-47AC-8477-8ACCF3E3DCF5}" presName="childTx" presStyleLbl="bgAccFollowNode1" presStyleIdx="4" presStyleCnt="6">
        <dgm:presLayoutVars>
          <dgm:bulletEnabled val="1"/>
        </dgm:presLayoutVars>
      </dgm:prSet>
      <dgm:spPr/>
      <dgm:t>
        <a:bodyPr/>
        <a:lstStyle/>
        <a:p>
          <a:endParaRPr lang="es-AR"/>
        </a:p>
      </dgm:t>
    </dgm:pt>
    <dgm:pt modelId="{D44279AE-1C9B-483D-A331-0D5F0BF36277}" type="pres">
      <dgm:prSet presAssocID="{340341D5-3792-441F-AB81-BFFF9F9D7E99}" presName="comp" presStyleCnt="0"/>
      <dgm:spPr/>
    </dgm:pt>
    <dgm:pt modelId="{1F7065A1-ABF6-4A12-A05C-747BC5DBDCFC}" type="pres">
      <dgm:prSet presAssocID="{340341D5-3792-441F-AB81-BFFF9F9D7E99}" presName="child" presStyleLbl="bgAccFollowNode1" presStyleIdx="5" presStyleCnt="6"/>
      <dgm:spPr/>
      <dgm:t>
        <a:bodyPr/>
        <a:lstStyle/>
        <a:p>
          <a:endParaRPr lang="es-AR"/>
        </a:p>
      </dgm:t>
    </dgm:pt>
    <dgm:pt modelId="{DE211537-CD5B-43FA-A057-1039CD696EE1}" type="pres">
      <dgm:prSet presAssocID="{340341D5-3792-441F-AB81-BFFF9F9D7E99}" presName="childTx" presStyleLbl="bgAccFollowNode1" presStyleIdx="5" presStyleCnt="6">
        <dgm:presLayoutVars>
          <dgm:bulletEnabled val="1"/>
        </dgm:presLayoutVars>
      </dgm:prSet>
      <dgm:spPr/>
      <dgm:t>
        <a:bodyPr/>
        <a:lstStyle/>
        <a:p>
          <a:endParaRPr lang="es-AR"/>
        </a:p>
      </dgm:t>
    </dgm:pt>
    <dgm:pt modelId="{D779F744-508E-4C97-A19B-3D42098F40B9}" type="pres">
      <dgm:prSet presAssocID="{02045E62-0D10-46C8-948D-2C9E51B76782}" presName="negSpace" presStyleCnt="0"/>
      <dgm:spPr/>
    </dgm:pt>
    <dgm:pt modelId="{78AB364D-66F3-4258-BCDC-C7C9CEA4DB15}" type="pres">
      <dgm:prSet presAssocID="{02045E62-0D10-46C8-948D-2C9E51B76782}" presName="circle" presStyleLbl="node1" presStyleIdx="1" presStyleCnt="2"/>
      <dgm:spPr/>
      <dgm:t>
        <a:bodyPr/>
        <a:lstStyle/>
        <a:p>
          <a:endParaRPr lang="es-AR"/>
        </a:p>
      </dgm:t>
    </dgm:pt>
  </dgm:ptLst>
  <dgm:cxnLst>
    <dgm:cxn modelId="{EAAA515B-953F-4DE0-8B42-B18A11FACA3C}" type="presOf" srcId="{02045E62-0D10-46C8-948D-2C9E51B76782}" destId="{78AB364D-66F3-4258-BCDC-C7C9CEA4DB15}" srcOrd="0" destOrd="0" presId="urn:microsoft.com/office/officeart/2005/8/layout/hList9"/>
    <dgm:cxn modelId="{B19AEBAE-C4DA-4891-878E-7ED6B8DE8C33}" srcId="{A4D0FB08-F8C4-4BDF-A187-718534AAF95B}" destId="{02045E62-0D10-46C8-948D-2C9E51B76782}" srcOrd="1" destOrd="0" parTransId="{1E6543C6-7E5A-4C29-A427-1C662D8A9A1E}" sibTransId="{778BE21A-3D44-4F56-83AF-CDE97740C62E}"/>
    <dgm:cxn modelId="{23208784-C1AD-46A1-80FB-F9F77F5F5194}" type="presOf" srcId="{73EA5AD5-4DF9-47AC-8477-8ACCF3E3DCF5}" destId="{93CE7842-D92D-4D72-B121-B1DF6D93E74F}" srcOrd="0" destOrd="0" presId="urn:microsoft.com/office/officeart/2005/8/layout/hList9"/>
    <dgm:cxn modelId="{FA0E765D-45A3-43C2-BC3A-E6349BCE0473}" srcId="{3460BDB1-20F7-4EC9-9FD5-7F52A6084FC8}" destId="{D434A549-0EFF-4579-8B86-E2951A20850F}" srcOrd="0" destOrd="0" parTransId="{4B5B7BDB-2683-4681-BBD9-54A528C52EBE}" sibTransId="{438C6240-471C-46EE-9932-AE45DA28D8C6}"/>
    <dgm:cxn modelId="{14189603-D3B8-4D5B-824A-A8EDCB2DDB3E}" type="presOf" srcId="{73EA5AD5-4DF9-47AC-8477-8ACCF3E3DCF5}" destId="{E9209E70-B796-46A3-AF1A-71309F3100FD}" srcOrd="1" destOrd="0" presId="urn:microsoft.com/office/officeart/2005/8/layout/hList9"/>
    <dgm:cxn modelId="{B139E1A0-D88F-495C-93AB-A562E055C2D4}" type="presOf" srcId="{D434A549-0EFF-4579-8B86-E2951A20850F}" destId="{8EEBA15B-C55C-4B9F-AD2D-50A0616A58CA}" srcOrd="0" destOrd="0" presId="urn:microsoft.com/office/officeart/2005/8/layout/hList9"/>
    <dgm:cxn modelId="{C854F4FA-A37C-439F-BD04-15197E1EFA26}" srcId="{02045E62-0D10-46C8-948D-2C9E51B76782}" destId="{340341D5-3792-441F-AB81-BFFF9F9D7E99}" srcOrd="2" destOrd="0" parTransId="{4166AD7C-D729-494A-90F7-347B4610554F}" sibTransId="{9DCD8E8F-6092-4791-AABC-BA3E08BF7306}"/>
    <dgm:cxn modelId="{EDFD895F-1C7A-4C2C-B457-12CE6C1F1125}" type="presOf" srcId="{62FC4382-0C7B-407E-A67E-7C02861025C9}" destId="{C5126CD2-AE5E-4F4B-85F6-E78772E7429B}" srcOrd="1" destOrd="0" presId="urn:microsoft.com/office/officeart/2005/8/layout/hList9"/>
    <dgm:cxn modelId="{46EEE28F-CBFE-40DC-98ED-91EBA89C37E3}" srcId="{02045E62-0D10-46C8-948D-2C9E51B76782}" destId="{73EA5AD5-4DF9-47AC-8477-8ACCF3E3DCF5}" srcOrd="1" destOrd="0" parTransId="{1D80A93C-E175-49B9-BB85-34AD6A2F2A1B}" sibTransId="{869AC779-C441-4D72-AB81-44D3D320AC7A}"/>
    <dgm:cxn modelId="{63E22518-A6A3-46FE-A340-FF15F134DA9D}" srcId="{A4D0FB08-F8C4-4BDF-A187-718534AAF95B}" destId="{3460BDB1-20F7-4EC9-9FD5-7F52A6084FC8}" srcOrd="0" destOrd="0" parTransId="{A861A290-D138-434F-96B3-B3F5CFFA0EE2}" sibTransId="{F1058294-BB36-462A-8112-CCDB7E2FACC8}"/>
    <dgm:cxn modelId="{0B2E61E1-1C84-4F0D-B086-E80A313BB6B1}" srcId="{3460BDB1-20F7-4EC9-9FD5-7F52A6084FC8}" destId="{D08F163E-771B-4648-8D1B-4A3F232A49DC}" srcOrd="1" destOrd="0" parTransId="{CB64EDF2-BA42-4CF3-8475-C6C9EF7541E5}" sibTransId="{CEDC9062-78E0-424D-9DAF-45A9A7D40C64}"/>
    <dgm:cxn modelId="{0B476F14-44C4-40AC-9A18-52DF3F8BDDE8}" type="presOf" srcId="{829DB695-C323-433F-8E50-1EA4FCFD67E5}" destId="{53A91DF2-F75B-4D4F-BF1C-50E0295C5207}" srcOrd="1" destOrd="0" presId="urn:microsoft.com/office/officeart/2005/8/layout/hList9"/>
    <dgm:cxn modelId="{EDD9AE50-83EF-4DD2-816B-626D58BFAD10}" type="presOf" srcId="{D434A549-0EFF-4579-8B86-E2951A20850F}" destId="{0E704DBC-AAE6-41F9-B524-C666441976BF}" srcOrd="1" destOrd="0" presId="urn:microsoft.com/office/officeart/2005/8/layout/hList9"/>
    <dgm:cxn modelId="{DF4291CA-27EF-4470-8B56-8F5EF4379EF2}" srcId="{3460BDB1-20F7-4EC9-9FD5-7F52A6084FC8}" destId="{829DB695-C323-433F-8E50-1EA4FCFD67E5}" srcOrd="2" destOrd="0" parTransId="{AB4B007C-97FC-4217-B96E-119606453071}" sibTransId="{8B73797B-E401-4E16-BC06-6297F24FAB8C}"/>
    <dgm:cxn modelId="{DD068BE0-69F4-4B4E-A097-30BDCBC97F56}" type="presOf" srcId="{A4D0FB08-F8C4-4BDF-A187-718534AAF95B}" destId="{F975C603-9DFA-4861-AB40-6870E7660F6B}" srcOrd="0" destOrd="0" presId="urn:microsoft.com/office/officeart/2005/8/layout/hList9"/>
    <dgm:cxn modelId="{0C95E766-58E6-425C-9D57-958286D9F8F4}" type="presOf" srcId="{340341D5-3792-441F-AB81-BFFF9F9D7E99}" destId="{DE211537-CD5B-43FA-A057-1039CD696EE1}" srcOrd="1" destOrd="0" presId="urn:microsoft.com/office/officeart/2005/8/layout/hList9"/>
    <dgm:cxn modelId="{2153417A-FBEF-46DB-BD40-F564C306EABF}" srcId="{02045E62-0D10-46C8-948D-2C9E51B76782}" destId="{62FC4382-0C7B-407E-A67E-7C02861025C9}" srcOrd="0" destOrd="0" parTransId="{560767AA-D54E-4829-B1BF-4F18316A7E4F}" sibTransId="{58902419-09BE-4324-9B20-1A153699CC4C}"/>
    <dgm:cxn modelId="{7515445C-A0CD-4308-BD28-1C4294F99FDA}" type="presOf" srcId="{340341D5-3792-441F-AB81-BFFF9F9D7E99}" destId="{1F7065A1-ABF6-4A12-A05C-747BC5DBDCFC}" srcOrd="0" destOrd="0" presId="urn:microsoft.com/office/officeart/2005/8/layout/hList9"/>
    <dgm:cxn modelId="{DC96CDEE-04A7-43A9-82C4-A1B92461C88D}" type="presOf" srcId="{3460BDB1-20F7-4EC9-9FD5-7F52A6084FC8}" destId="{DF3F99CE-5E37-470C-8758-F3A1C9E8C200}" srcOrd="0" destOrd="0" presId="urn:microsoft.com/office/officeart/2005/8/layout/hList9"/>
    <dgm:cxn modelId="{54DDABD5-D9E2-4482-9BDB-31F951C45630}" type="presOf" srcId="{D08F163E-771B-4648-8D1B-4A3F232A49DC}" destId="{12048EFA-1A52-47FF-93C0-892F3288C0AD}" srcOrd="1" destOrd="0" presId="urn:microsoft.com/office/officeart/2005/8/layout/hList9"/>
    <dgm:cxn modelId="{617CFC40-9A8E-48D3-BDFE-9CD2D544CD31}" type="presOf" srcId="{D08F163E-771B-4648-8D1B-4A3F232A49DC}" destId="{ED130967-7E6B-4FA6-B7C5-4F430463CDCF}" srcOrd="0" destOrd="0" presId="urn:microsoft.com/office/officeart/2005/8/layout/hList9"/>
    <dgm:cxn modelId="{72049902-C8F3-40E1-BCFF-578CA9966EA8}" type="presOf" srcId="{829DB695-C323-433F-8E50-1EA4FCFD67E5}" destId="{82076AAB-ABB9-4216-9380-A6C06416D3DA}" srcOrd="0" destOrd="0" presId="urn:microsoft.com/office/officeart/2005/8/layout/hList9"/>
    <dgm:cxn modelId="{3314D836-F802-4AD7-B99E-19410D17BC43}" type="presOf" srcId="{62FC4382-0C7B-407E-A67E-7C02861025C9}" destId="{BBA4C657-5970-48C7-9376-6D3C746A5405}" srcOrd="0" destOrd="0" presId="urn:microsoft.com/office/officeart/2005/8/layout/hList9"/>
    <dgm:cxn modelId="{EFAE5279-E03D-467E-A489-B13709A6D543}" type="presParOf" srcId="{F975C603-9DFA-4861-AB40-6870E7660F6B}" destId="{D0B74D6B-9055-4A07-AD85-5B59D2CD9909}" srcOrd="0" destOrd="0" presId="urn:microsoft.com/office/officeart/2005/8/layout/hList9"/>
    <dgm:cxn modelId="{38321231-D91F-4E50-A8F4-1968628EC6FC}" type="presParOf" srcId="{F975C603-9DFA-4861-AB40-6870E7660F6B}" destId="{09F26402-CA4E-4629-8C5E-8F352E89ED66}" srcOrd="1" destOrd="0" presId="urn:microsoft.com/office/officeart/2005/8/layout/hList9"/>
    <dgm:cxn modelId="{AB1FAEEF-5510-4F52-8A8B-FB242B8372FF}" type="presParOf" srcId="{09F26402-CA4E-4629-8C5E-8F352E89ED66}" destId="{6EB22465-1AA5-4A23-BE73-60A30DC73F3E}" srcOrd="0" destOrd="0" presId="urn:microsoft.com/office/officeart/2005/8/layout/hList9"/>
    <dgm:cxn modelId="{42D135F2-1E84-42CE-B97B-F000C8207B4B}" type="presParOf" srcId="{09F26402-CA4E-4629-8C5E-8F352E89ED66}" destId="{B21683D5-29A4-429C-92CC-6D37C3B1067E}" srcOrd="1" destOrd="0" presId="urn:microsoft.com/office/officeart/2005/8/layout/hList9"/>
    <dgm:cxn modelId="{47BEA03A-03EE-4696-86E9-49666DA23E8F}" type="presParOf" srcId="{B21683D5-29A4-429C-92CC-6D37C3B1067E}" destId="{8EEBA15B-C55C-4B9F-AD2D-50A0616A58CA}" srcOrd="0" destOrd="0" presId="urn:microsoft.com/office/officeart/2005/8/layout/hList9"/>
    <dgm:cxn modelId="{4564D214-F29A-43F8-86B6-647F1E17D550}" type="presParOf" srcId="{B21683D5-29A4-429C-92CC-6D37C3B1067E}" destId="{0E704DBC-AAE6-41F9-B524-C666441976BF}" srcOrd="1" destOrd="0" presId="urn:microsoft.com/office/officeart/2005/8/layout/hList9"/>
    <dgm:cxn modelId="{EEB0570D-D771-4BC8-9F07-36211F098FD3}" type="presParOf" srcId="{09F26402-CA4E-4629-8C5E-8F352E89ED66}" destId="{7E0C117E-255F-4B68-AAD5-367A9B3C3E54}" srcOrd="2" destOrd="0" presId="urn:microsoft.com/office/officeart/2005/8/layout/hList9"/>
    <dgm:cxn modelId="{391CC48D-F352-473B-BBC5-D4698C9A7A7C}" type="presParOf" srcId="{7E0C117E-255F-4B68-AAD5-367A9B3C3E54}" destId="{ED130967-7E6B-4FA6-B7C5-4F430463CDCF}" srcOrd="0" destOrd="0" presId="urn:microsoft.com/office/officeart/2005/8/layout/hList9"/>
    <dgm:cxn modelId="{1618C192-A0AD-4933-B502-9FF8028205F1}" type="presParOf" srcId="{7E0C117E-255F-4B68-AAD5-367A9B3C3E54}" destId="{12048EFA-1A52-47FF-93C0-892F3288C0AD}" srcOrd="1" destOrd="0" presId="urn:microsoft.com/office/officeart/2005/8/layout/hList9"/>
    <dgm:cxn modelId="{C7404E00-A922-4991-8D0B-248E2E4C0DC5}" type="presParOf" srcId="{09F26402-CA4E-4629-8C5E-8F352E89ED66}" destId="{B6877922-5BB7-4754-9603-753EA81C2DAA}" srcOrd="3" destOrd="0" presId="urn:microsoft.com/office/officeart/2005/8/layout/hList9"/>
    <dgm:cxn modelId="{320A7843-0D59-45ED-BE43-5C86CB73CEE3}" type="presParOf" srcId="{B6877922-5BB7-4754-9603-753EA81C2DAA}" destId="{82076AAB-ABB9-4216-9380-A6C06416D3DA}" srcOrd="0" destOrd="0" presId="urn:microsoft.com/office/officeart/2005/8/layout/hList9"/>
    <dgm:cxn modelId="{6B50E34E-B3AF-486A-A20A-A44AC9AFAB8E}" type="presParOf" srcId="{B6877922-5BB7-4754-9603-753EA81C2DAA}" destId="{53A91DF2-F75B-4D4F-BF1C-50E0295C5207}" srcOrd="1" destOrd="0" presId="urn:microsoft.com/office/officeart/2005/8/layout/hList9"/>
    <dgm:cxn modelId="{4E49AD7A-6B71-4EB9-81C8-C92ADBCF7B5E}" type="presParOf" srcId="{F975C603-9DFA-4861-AB40-6870E7660F6B}" destId="{43D6B809-C327-4EDF-971F-E754E4C6B728}" srcOrd="2" destOrd="0" presId="urn:microsoft.com/office/officeart/2005/8/layout/hList9"/>
    <dgm:cxn modelId="{5547BBBC-CFFF-4909-B19E-2DFE8F36F7A8}" type="presParOf" srcId="{F975C603-9DFA-4861-AB40-6870E7660F6B}" destId="{DF3F99CE-5E37-470C-8758-F3A1C9E8C200}" srcOrd="3" destOrd="0" presId="urn:microsoft.com/office/officeart/2005/8/layout/hList9"/>
    <dgm:cxn modelId="{D57B87E6-C790-46B7-933C-91BBD0382E77}" type="presParOf" srcId="{F975C603-9DFA-4861-AB40-6870E7660F6B}" destId="{CA6540B8-C378-488F-97BE-520A424F1CF6}" srcOrd="4" destOrd="0" presId="urn:microsoft.com/office/officeart/2005/8/layout/hList9"/>
    <dgm:cxn modelId="{1E53C150-E18A-49AB-BC68-368104188F1F}" type="presParOf" srcId="{F975C603-9DFA-4861-AB40-6870E7660F6B}" destId="{87D21407-D56C-4876-A2F1-DE9EC7196B90}" srcOrd="5" destOrd="0" presId="urn:microsoft.com/office/officeart/2005/8/layout/hList9"/>
    <dgm:cxn modelId="{C511AFDA-A447-41EA-836E-3C7F23345E4F}" type="presParOf" srcId="{F975C603-9DFA-4861-AB40-6870E7660F6B}" destId="{6D9AA8AC-CEFE-40F8-9D1A-EA4776A9F482}" srcOrd="6" destOrd="0" presId="urn:microsoft.com/office/officeart/2005/8/layout/hList9"/>
    <dgm:cxn modelId="{2B6CD2D1-CFDC-428B-BC8C-15748C9D3F58}" type="presParOf" srcId="{6D9AA8AC-CEFE-40F8-9D1A-EA4776A9F482}" destId="{28CA8919-BA4E-41D7-8B72-3A26A429E3EC}" srcOrd="0" destOrd="0" presId="urn:microsoft.com/office/officeart/2005/8/layout/hList9"/>
    <dgm:cxn modelId="{E7E9A650-20A4-442F-97CC-82B24FFA0AA9}" type="presParOf" srcId="{6D9AA8AC-CEFE-40F8-9D1A-EA4776A9F482}" destId="{0C299DE7-1BA2-4CD7-BFEB-8D9CCAE60025}" srcOrd="1" destOrd="0" presId="urn:microsoft.com/office/officeart/2005/8/layout/hList9"/>
    <dgm:cxn modelId="{2C4F5C95-EB3C-4E91-8503-239265CEEB75}" type="presParOf" srcId="{0C299DE7-1BA2-4CD7-BFEB-8D9CCAE60025}" destId="{BBA4C657-5970-48C7-9376-6D3C746A5405}" srcOrd="0" destOrd="0" presId="urn:microsoft.com/office/officeart/2005/8/layout/hList9"/>
    <dgm:cxn modelId="{E5A0DD10-EEA8-4B34-9552-9DD53D8210E0}" type="presParOf" srcId="{0C299DE7-1BA2-4CD7-BFEB-8D9CCAE60025}" destId="{C5126CD2-AE5E-4F4B-85F6-E78772E7429B}" srcOrd="1" destOrd="0" presId="urn:microsoft.com/office/officeart/2005/8/layout/hList9"/>
    <dgm:cxn modelId="{371237DF-1FF6-4C9E-ACAE-62F39186A2F9}" type="presParOf" srcId="{6D9AA8AC-CEFE-40F8-9D1A-EA4776A9F482}" destId="{6F2A9313-47A9-4A5B-992D-72E520095457}" srcOrd="2" destOrd="0" presId="urn:microsoft.com/office/officeart/2005/8/layout/hList9"/>
    <dgm:cxn modelId="{A6046395-05BC-4C82-AEAD-43C04694F491}" type="presParOf" srcId="{6F2A9313-47A9-4A5B-992D-72E520095457}" destId="{93CE7842-D92D-4D72-B121-B1DF6D93E74F}" srcOrd="0" destOrd="0" presId="urn:microsoft.com/office/officeart/2005/8/layout/hList9"/>
    <dgm:cxn modelId="{DA5C2001-6BEB-48C0-94FA-A038D272DD62}" type="presParOf" srcId="{6F2A9313-47A9-4A5B-992D-72E520095457}" destId="{E9209E70-B796-46A3-AF1A-71309F3100FD}" srcOrd="1" destOrd="0" presId="urn:microsoft.com/office/officeart/2005/8/layout/hList9"/>
    <dgm:cxn modelId="{8923F825-2CD0-4333-8388-3ADE6651B71B}" type="presParOf" srcId="{6D9AA8AC-CEFE-40F8-9D1A-EA4776A9F482}" destId="{D44279AE-1C9B-483D-A331-0D5F0BF36277}" srcOrd="3" destOrd="0" presId="urn:microsoft.com/office/officeart/2005/8/layout/hList9"/>
    <dgm:cxn modelId="{865D0ED2-DC02-40E2-A173-99E405A3F233}" type="presParOf" srcId="{D44279AE-1C9B-483D-A331-0D5F0BF36277}" destId="{1F7065A1-ABF6-4A12-A05C-747BC5DBDCFC}" srcOrd="0" destOrd="0" presId="urn:microsoft.com/office/officeart/2005/8/layout/hList9"/>
    <dgm:cxn modelId="{A9E0B029-E396-4527-B08D-1600049C944B}" type="presParOf" srcId="{D44279AE-1C9B-483D-A331-0D5F0BF36277}" destId="{DE211537-CD5B-43FA-A057-1039CD696EE1}" srcOrd="1" destOrd="0" presId="urn:microsoft.com/office/officeart/2005/8/layout/hList9"/>
    <dgm:cxn modelId="{55A09DDC-6134-4A2D-837E-7257B8142157}" type="presParOf" srcId="{F975C603-9DFA-4861-AB40-6870E7660F6B}" destId="{D779F744-508E-4C97-A19B-3D42098F40B9}" srcOrd="7" destOrd="0" presId="urn:microsoft.com/office/officeart/2005/8/layout/hList9"/>
    <dgm:cxn modelId="{20D3E564-2750-4170-AE93-CFB827ABD6DB}" type="presParOf" srcId="{F975C603-9DFA-4861-AB40-6870E7660F6B}" destId="{78AB364D-66F3-4258-BCDC-C7C9CEA4DB15}"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EA779F-8C01-4E4E-877A-8B0098964108}" type="doc">
      <dgm:prSet loTypeId="urn:microsoft.com/office/officeart/2005/8/layout/hProcess9" loCatId="process" qsTypeId="urn:microsoft.com/office/officeart/2005/8/quickstyle/simple1" qsCatId="simple" csTypeId="urn:microsoft.com/office/officeart/2005/8/colors/accent1_2" csCatId="accent1" phldr="1"/>
      <dgm:spPr/>
    </dgm:pt>
    <dgm:pt modelId="{68FE812C-FFE7-4074-8C3B-7AB95EB1A78D}">
      <dgm:prSet phldrT="[Texto]"/>
      <dgm:spPr/>
      <dgm:t>
        <a:bodyPr/>
        <a:lstStyle/>
        <a:p>
          <a:r>
            <a:rPr lang="es-AR" dirty="0" smtClean="0"/>
            <a:t>Maduración del sistema</a:t>
          </a:r>
          <a:endParaRPr lang="es-AR" dirty="0"/>
        </a:p>
      </dgm:t>
    </dgm:pt>
    <dgm:pt modelId="{FBA444CB-1A29-4530-AD1B-67D9F4981648}" type="parTrans" cxnId="{62377072-5843-4AEE-817E-972BACF529AA}">
      <dgm:prSet/>
      <dgm:spPr/>
      <dgm:t>
        <a:bodyPr/>
        <a:lstStyle/>
        <a:p>
          <a:endParaRPr lang="es-AR"/>
        </a:p>
      </dgm:t>
    </dgm:pt>
    <dgm:pt modelId="{F8C2DD42-55F2-4D36-A2CE-304FAC872AE3}" type="sibTrans" cxnId="{62377072-5843-4AEE-817E-972BACF529AA}">
      <dgm:prSet/>
      <dgm:spPr/>
      <dgm:t>
        <a:bodyPr/>
        <a:lstStyle/>
        <a:p>
          <a:endParaRPr lang="es-AR"/>
        </a:p>
      </dgm:t>
    </dgm:pt>
    <dgm:pt modelId="{F9EE792B-7CA2-4C94-8DDF-4D4A8AA532FC}">
      <dgm:prSet phldrT="[Texto]"/>
      <dgm:spPr/>
      <dgm:t>
        <a:bodyPr/>
        <a:lstStyle/>
        <a:p>
          <a:r>
            <a:rPr lang="es-AR" dirty="0" smtClean="0"/>
            <a:t>Estabilidad de ambiente.</a:t>
          </a:r>
          <a:endParaRPr lang="es-AR" dirty="0"/>
        </a:p>
      </dgm:t>
    </dgm:pt>
    <dgm:pt modelId="{90BA4F3A-476A-4FEE-A6D0-7722264C2117}" type="parTrans" cxnId="{0B556C3C-37E4-43BE-AA51-8733BB8C39BB}">
      <dgm:prSet/>
      <dgm:spPr/>
      <dgm:t>
        <a:bodyPr/>
        <a:lstStyle/>
        <a:p>
          <a:endParaRPr lang="es-AR"/>
        </a:p>
      </dgm:t>
    </dgm:pt>
    <dgm:pt modelId="{DF731E49-981C-426E-8249-482FCDB6C163}" type="sibTrans" cxnId="{0B556C3C-37E4-43BE-AA51-8733BB8C39BB}">
      <dgm:prSet/>
      <dgm:spPr/>
      <dgm:t>
        <a:bodyPr/>
        <a:lstStyle/>
        <a:p>
          <a:endParaRPr lang="es-AR"/>
        </a:p>
      </dgm:t>
    </dgm:pt>
    <dgm:pt modelId="{4EC50868-689D-475C-89E9-2E9651969DAB}" type="pres">
      <dgm:prSet presAssocID="{3AEA779F-8C01-4E4E-877A-8B0098964108}" presName="CompostProcess" presStyleCnt="0">
        <dgm:presLayoutVars>
          <dgm:dir/>
          <dgm:resizeHandles val="exact"/>
        </dgm:presLayoutVars>
      </dgm:prSet>
      <dgm:spPr/>
    </dgm:pt>
    <dgm:pt modelId="{5466B339-F7E1-4AF7-9920-88B208D1C416}" type="pres">
      <dgm:prSet presAssocID="{3AEA779F-8C01-4E4E-877A-8B0098964108}" presName="arrow" presStyleLbl="bgShp" presStyleIdx="0" presStyleCnt="1" custLinFactX="46920" custLinFactNeighborX="100000" custLinFactNeighborY="-20835"/>
      <dgm:spPr/>
    </dgm:pt>
    <dgm:pt modelId="{7357897E-CC22-4F00-80DC-F4B583A1A11E}" type="pres">
      <dgm:prSet presAssocID="{3AEA779F-8C01-4E4E-877A-8B0098964108}" presName="linearProcess" presStyleCnt="0"/>
      <dgm:spPr/>
    </dgm:pt>
    <dgm:pt modelId="{07396A42-29D9-45A1-9914-99C5221374B3}" type="pres">
      <dgm:prSet presAssocID="{68FE812C-FFE7-4074-8C3B-7AB95EB1A78D}" presName="textNode" presStyleLbl="node1" presStyleIdx="0" presStyleCnt="2" custScaleX="95606" custScaleY="71098">
        <dgm:presLayoutVars>
          <dgm:bulletEnabled val="1"/>
        </dgm:presLayoutVars>
      </dgm:prSet>
      <dgm:spPr/>
      <dgm:t>
        <a:bodyPr/>
        <a:lstStyle/>
        <a:p>
          <a:endParaRPr lang="es-AR"/>
        </a:p>
      </dgm:t>
    </dgm:pt>
    <dgm:pt modelId="{8AD64FC4-6B20-422D-B27C-9F86C2C78F15}" type="pres">
      <dgm:prSet presAssocID="{F8C2DD42-55F2-4D36-A2CE-304FAC872AE3}" presName="sibTrans" presStyleCnt="0"/>
      <dgm:spPr/>
    </dgm:pt>
    <dgm:pt modelId="{A47B3E5C-B40C-4BA3-8CBF-B71EB94AF01F}" type="pres">
      <dgm:prSet presAssocID="{F9EE792B-7CA2-4C94-8DDF-4D4A8AA532FC}" presName="textNode" presStyleLbl="node1" presStyleIdx="1" presStyleCnt="2" custScaleX="88671" custScaleY="71098">
        <dgm:presLayoutVars>
          <dgm:bulletEnabled val="1"/>
        </dgm:presLayoutVars>
      </dgm:prSet>
      <dgm:spPr/>
      <dgm:t>
        <a:bodyPr/>
        <a:lstStyle/>
        <a:p>
          <a:endParaRPr lang="es-AR"/>
        </a:p>
      </dgm:t>
    </dgm:pt>
  </dgm:ptLst>
  <dgm:cxnLst>
    <dgm:cxn modelId="{E487A6CB-6030-46D3-9C0A-AEAF011ED862}" type="presOf" srcId="{3AEA779F-8C01-4E4E-877A-8B0098964108}" destId="{4EC50868-689D-475C-89E9-2E9651969DAB}" srcOrd="0" destOrd="0" presId="urn:microsoft.com/office/officeart/2005/8/layout/hProcess9"/>
    <dgm:cxn modelId="{BD8A82D5-4587-456E-B950-B564D3906A83}" type="presOf" srcId="{68FE812C-FFE7-4074-8C3B-7AB95EB1A78D}" destId="{07396A42-29D9-45A1-9914-99C5221374B3}" srcOrd="0" destOrd="0" presId="urn:microsoft.com/office/officeart/2005/8/layout/hProcess9"/>
    <dgm:cxn modelId="{0B556C3C-37E4-43BE-AA51-8733BB8C39BB}" srcId="{3AEA779F-8C01-4E4E-877A-8B0098964108}" destId="{F9EE792B-7CA2-4C94-8DDF-4D4A8AA532FC}" srcOrd="1" destOrd="0" parTransId="{90BA4F3A-476A-4FEE-A6D0-7722264C2117}" sibTransId="{DF731E49-981C-426E-8249-482FCDB6C163}"/>
    <dgm:cxn modelId="{4628E146-56D8-4D12-88A0-A0FF8B10A941}" type="presOf" srcId="{F9EE792B-7CA2-4C94-8DDF-4D4A8AA532FC}" destId="{A47B3E5C-B40C-4BA3-8CBF-B71EB94AF01F}" srcOrd="0" destOrd="0" presId="urn:microsoft.com/office/officeart/2005/8/layout/hProcess9"/>
    <dgm:cxn modelId="{62377072-5843-4AEE-817E-972BACF529AA}" srcId="{3AEA779F-8C01-4E4E-877A-8B0098964108}" destId="{68FE812C-FFE7-4074-8C3B-7AB95EB1A78D}" srcOrd="0" destOrd="0" parTransId="{FBA444CB-1A29-4530-AD1B-67D9F4981648}" sibTransId="{F8C2DD42-55F2-4D36-A2CE-304FAC872AE3}"/>
    <dgm:cxn modelId="{4085E63A-4D75-432B-A173-1770E7FC26C0}" type="presParOf" srcId="{4EC50868-689D-475C-89E9-2E9651969DAB}" destId="{5466B339-F7E1-4AF7-9920-88B208D1C416}" srcOrd="0" destOrd="0" presId="urn:microsoft.com/office/officeart/2005/8/layout/hProcess9"/>
    <dgm:cxn modelId="{93979BF0-1605-4C08-BC1B-3571D0EA5905}" type="presParOf" srcId="{4EC50868-689D-475C-89E9-2E9651969DAB}" destId="{7357897E-CC22-4F00-80DC-F4B583A1A11E}" srcOrd="1" destOrd="0" presId="urn:microsoft.com/office/officeart/2005/8/layout/hProcess9"/>
    <dgm:cxn modelId="{0B111754-04DE-4EF0-9DA7-08AE221ED607}" type="presParOf" srcId="{7357897E-CC22-4F00-80DC-F4B583A1A11E}" destId="{07396A42-29D9-45A1-9914-99C5221374B3}" srcOrd="0" destOrd="0" presId="urn:microsoft.com/office/officeart/2005/8/layout/hProcess9"/>
    <dgm:cxn modelId="{BBA62281-7364-4982-BE7F-21FC2C7FD08F}" type="presParOf" srcId="{7357897E-CC22-4F00-80DC-F4B583A1A11E}" destId="{8AD64FC4-6B20-422D-B27C-9F86C2C78F15}" srcOrd="1" destOrd="0" presId="urn:microsoft.com/office/officeart/2005/8/layout/hProcess9"/>
    <dgm:cxn modelId="{41E06D35-3CE0-4CBA-9F82-D27CBD19CB9F}" type="presParOf" srcId="{7357897E-CC22-4F00-80DC-F4B583A1A11E}" destId="{A47B3E5C-B40C-4BA3-8CBF-B71EB94AF01F}" srcOrd="2"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14EBB8-49F3-46B0-B6E1-9CA1E8A5A6DF}" type="doc">
      <dgm:prSet loTypeId="urn:microsoft.com/office/officeart/2005/8/layout/arrow2" loCatId="process" qsTypeId="urn:microsoft.com/office/officeart/2005/8/quickstyle/simple1" qsCatId="simple" csTypeId="urn:microsoft.com/office/officeart/2005/8/colors/accent1_2" csCatId="accent1" phldr="1"/>
      <dgm:spPr/>
    </dgm:pt>
    <dgm:pt modelId="{14A606E0-52CA-42D9-9D11-FBB93B1B5B98}">
      <dgm:prSet phldrT="[Texto]"/>
      <dgm:spPr/>
      <dgm:t>
        <a:bodyPr/>
        <a:lstStyle/>
        <a:p>
          <a:r>
            <a:rPr lang="es-AR" dirty="0" smtClean="0"/>
            <a:t>Testing manual</a:t>
          </a:r>
          <a:endParaRPr lang="es-AR" dirty="0"/>
        </a:p>
      </dgm:t>
    </dgm:pt>
    <dgm:pt modelId="{0E7AF4AC-7207-43B0-8FC0-07E0C0D385E3}" type="parTrans" cxnId="{E83E770C-C693-40F3-974A-B1BD73ECE3DD}">
      <dgm:prSet/>
      <dgm:spPr/>
      <dgm:t>
        <a:bodyPr/>
        <a:lstStyle/>
        <a:p>
          <a:endParaRPr lang="es-AR"/>
        </a:p>
      </dgm:t>
    </dgm:pt>
    <dgm:pt modelId="{3DEF91EA-288B-45B1-85A9-8BC4B0AF3A62}" type="sibTrans" cxnId="{E83E770C-C693-40F3-974A-B1BD73ECE3DD}">
      <dgm:prSet/>
      <dgm:spPr/>
      <dgm:t>
        <a:bodyPr/>
        <a:lstStyle/>
        <a:p>
          <a:endParaRPr lang="es-AR"/>
        </a:p>
      </dgm:t>
    </dgm:pt>
    <dgm:pt modelId="{D29CCEBC-590E-4587-BD7C-90B6C2969366}">
      <dgm:prSet phldrT="[Texto]"/>
      <dgm:spPr/>
      <dgm:t>
        <a:bodyPr/>
        <a:lstStyle/>
        <a:p>
          <a:r>
            <a:rPr lang="es-AR" dirty="0" smtClean="0"/>
            <a:t>Testing automatizado</a:t>
          </a:r>
          <a:endParaRPr lang="es-AR" dirty="0"/>
        </a:p>
      </dgm:t>
    </dgm:pt>
    <dgm:pt modelId="{EAC9D343-9A2E-4B3F-8255-C22AF7757864}" type="parTrans" cxnId="{FC42B0C2-4111-44DB-8A69-A9A37A8EEAE9}">
      <dgm:prSet/>
      <dgm:spPr/>
      <dgm:t>
        <a:bodyPr/>
        <a:lstStyle/>
        <a:p>
          <a:endParaRPr lang="es-AR"/>
        </a:p>
      </dgm:t>
    </dgm:pt>
    <dgm:pt modelId="{59418AD6-F12E-4F9D-8811-C7F134E05694}" type="sibTrans" cxnId="{FC42B0C2-4111-44DB-8A69-A9A37A8EEAE9}">
      <dgm:prSet/>
      <dgm:spPr/>
      <dgm:t>
        <a:bodyPr/>
        <a:lstStyle/>
        <a:p>
          <a:endParaRPr lang="es-AR"/>
        </a:p>
      </dgm:t>
    </dgm:pt>
    <dgm:pt modelId="{BE1CCE26-AD87-4BDD-8E25-08115532A4F2}" type="pres">
      <dgm:prSet presAssocID="{1F14EBB8-49F3-46B0-B6E1-9CA1E8A5A6DF}" presName="arrowDiagram" presStyleCnt="0">
        <dgm:presLayoutVars>
          <dgm:chMax val="5"/>
          <dgm:dir/>
          <dgm:resizeHandles val="exact"/>
        </dgm:presLayoutVars>
      </dgm:prSet>
      <dgm:spPr/>
    </dgm:pt>
    <dgm:pt modelId="{1260DF6A-D4E6-4BAA-B157-CA03A267F6E2}" type="pres">
      <dgm:prSet presAssocID="{1F14EBB8-49F3-46B0-B6E1-9CA1E8A5A6DF}" presName="arrow" presStyleLbl="bgShp" presStyleIdx="0" presStyleCnt="1" custLinFactNeighborX="0" custLinFactNeighborY="-88298"/>
      <dgm:spPr/>
    </dgm:pt>
    <dgm:pt modelId="{09CEB73C-54B7-48C5-B15F-8DBEDEAE63C5}" type="pres">
      <dgm:prSet presAssocID="{1F14EBB8-49F3-46B0-B6E1-9CA1E8A5A6DF}" presName="arrowDiagram2" presStyleCnt="0"/>
      <dgm:spPr/>
    </dgm:pt>
    <dgm:pt modelId="{E10A6A83-0389-4AFA-8D3F-E1B6ADF0B36F}" type="pres">
      <dgm:prSet presAssocID="{14A606E0-52CA-42D9-9D11-FBB93B1B5B98}" presName="bullet2a" presStyleLbl="node1" presStyleIdx="0" presStyleCnt="2"/>
      <dgm:spPr/>
    </dgm:pt>
    <dgm:pt modelId="{4F05267F-FEA7-453B-B43D-11195B64EECC}" type="pres">
      <dgm:prSet presAssocID="{14A606E0-52CA-42D9-9D11-FBB93B1B5B98}" presName="textBox2a" presStyleLbl="revTx" presStyleIdx="0" presStyleCnt="2">
        <dgm:presLayoutVars>
          <dgm:bulletEnabled val="1"/>
        </dgm:presLayoutVars>
      </dgm:prSet>
      <dgm:spPr/>
      <dgm:t>
        <a:bodyPr/>
        <a:lstStyle/>
        <a:p>
          <a:endParaRPr lang="es-AR"/>
        </a:p>
      </dgm:t>
    </dgm:pt>
    <dgm:pt modelId="{83675082-3561-4B07-9442-FA5FFA0A4DF7}" type="pres">
      <dgm:prSet presAssocID="{D29CCEBC-590E-4587-BD7C-90B6C2969366}" presName="bullet2b" presStyleLbl="node1" presStyleIdx="1" presStyleCnt="2"/>
      <dgm:spPr/>
    </dgm:pt>
    <dgm:pt modelId="{556F792D-8A49-4210-B0DE-D7CFB9ACF52B}" type="pres">
      <dgm:prSet presAssocID="{D29CCEBC-590E-4587-BD7C-90B6C2969366}" presName="textBox2b" presStyleLbl="revTx" presStyleIdx="1" presStyleCnt="2">
        <dgm:presLayoutVars>
          <dgm:bulletEnabled val="1"/>
        </dgm:presLayoutVars>
      </dgm:prSet>
      <dgm:spPr/>
      <dgm:t>
        <a:bodyPr/>
        <a:lstStyle/>
        <a:p>
          <a:endParaRPr lang="es-AR"/>
        </a:p>
      </dgm:t>
    </dgm:pt>
  </dgm:ptLst>
  <dgm:cxnLst>
    <dgm:cxn modelId="{FC42B0C2-4111-44DB-8A69-A9A37A8EEAE9}" srcId="{1F14EBB8-49F3-46B0-B6E1-9CA1E8A5A6DF}" destId="{D29CCEBC-590E-4587-BD7C-90B6C2969366}" srcOrd="1" destOrd="0" parTransId="{EAC9D343-9A2E-4B3F-8255-C22AF7757864}" sibTransId="{59418AD6-F12E-4F9D-8811-C7F134E05694}"/>
    <dgm:cxn modelId="{4C40052C-675D-4EA6-B4B1-96C8FC67A201}" type="presOf" srcId="{D29CCEBC-590E-4587-BD7C-90B6C2969366}" destId="{556F792D-8A49-4210-B0DE-D7CFB9ACF52B}" srcOrd="0" destOrd="0" presId="urn:microsoft.com/office/officeart/2005/8/layout/arrow2"/>
    <dgm:cxn modelId="{E83E770C-C693-40F3-974A-B1BD73ECE3DD}" srcId="{1F14EBB8-49F3-46B0-B6E1-9CA1E8A5A6DF}" destId="{14A606E0-52CA-42D9-9D11-FBB93B1B5B98}" srcOrd="0" destOrd="0" parTransId="{0E7AF4AC-7207-43B0-8FC0-07E0C0D385E3}" sibTransId="{3DEF91EA-288B-45B1-85A9-8BC4B0AF3A62}"/>
    <dgm:cxn modelId="{EEBB059D-EBD8-459E-BCEE-95203CC71E22}" type="presOf" srcId="{14A606E0-52CA-42D9-9D11-FBB93B1B5B98}" destId="{4F05267F-FEA7-453B-B43D-11195B64EECC}" srcOrd="0" destOrd="0" presId="urn:microsoft.com/office/officeart/2005/8/layout/arrow2"/>
    <dgm:cxn modelId="{E6A45726-3EF8-443E-BAEB-280967DC08DD}" type="presOf" srcId="{1F14EBB8-49F3-46B0-B6E1-9CA1E8A5A6DF}" destId="{BE1CCE26-AD87-4BDD-8E25-08115532A4F2}" srcOrd="0" destOrd="0" presId="urn:microsoft.com/office/officeart/2005/8/layout/arrow2"/>
    <dgm:cxn modelId="{1B538506-85A4-4D36-A5A8-E20C5036AA1A}" type="presParOf" srcId="{BE1CCE26-AD87-4BDD-8E25-08115532A4F2}" destId="{1260DF6A-D4E6-4BAA-B157-CA03A267F6E2}" srcOrd="0" destOrd="0" presId="urn:microsoft.com/office/officeart/2005/8/layout/arrow2"/>
    <dgm:cxn modelId="{89FE17E2-95FF-4751-A2D9-88289663C01A}" type="presParOf" srcId="{BE1CCE26-AD87-4BDD-8E25-08115532A4F2}" destId="{09CEB73C-54B7-48C5-B15F-8DBEDEAE63C5}" srcOrd="1" destOrd="0" presId="urn:microsoft.com/office/officeart/2005/8/layout/arrow2"/>
    <dgm:cxn modelId="{A4E0CE10-A161-4598-B05D-236A3DAE244E}" type="presParOf" srcId="{09CEB73C-54B7-48C5-B15F-8DBEDEAE63C5}" destId="{E10A6A83-0389-4AFA-8D3F-E1B6ADF0B36F}" srcOrd="0" destOrd="0" presId="urn:microsoft.com/office/officeart/2005/8/layout/arrow2"/>
    <dgm:cxn modelId="{DA191BD6-E730-4DA1-BFBB-AAEB84A09C22}" type="presParOf" srcId="{09CEB73C-54B7-48C5-B15F-8DBEDEAE63C5}" destId="{4F05267F-FEA7-453B-B43D-11195B64EECC}" srcOrd="1" destOrd="0" presId="urn:microsoft.com/office/officeart/2005/8/layout/arrow2"/>
    <dgm:cxn modelId="{5F8753C2-ED63-4C99-975B-90600F52B06C}" type="presParOf" srcId="{09CEB73C-54B7-48C5-B15F-8DBEDEAE63C5}" destId="{83675082-3561-4B07-9442-FA5FFA0A4DF7}" srcOrd="2" destOrd="0" presId="urn:microsoft.com/office/officeart/2005/8/layout/arrow2"/>
    <dgm:cxn modelId="{13B0BC6E-5F38-4BE0-8EBE-8B2EE551EFCE}" type="presParOf" srcId="{09CEB73C-54B7-48C5-B15F-8DBEDEAE63C5}" destId="{556F792D-8A49-4210-B0DE-D7CFB9ACF52B}" srcOrd="3"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EAA3E0-E2C7-424E-9844-66608686EF4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F7C4DA7D-5F27-43AF-BEA7-B88AF9643A26}">
      <dgm:prSet phldrT="[Texto]"/>
      <dgm:spPr/>
      <dgm:t>
        <a:bodyPr/>
        <a:lstStyle/>
        <a:p>
          <a:r>
            <a:rPr lang="es-AR" dirty="0" smtClean="0"/>
            <a:t>Herramienta</a:t>
          </a:r>
          <a:endParaRPr lang="en-US" dirty="0"/>
        </a:p>
      </dgm:t>
    </dgm:pt>
    <dgm:pt modelId="{76811E04-8683-4696-AF5C-23CDA23D8AD7}" type="parTrans" cxnId="{9E2EF505-260F-4E39-A62F-00140847391F}">
      <dgm:prSet/>
      <dgm:spPr/>
      <dgm:t>
        <a:bodyPr/>
        <a:lstStyle/>
        <a:p>
          <a:endParaRPr lang="en-US"/>
        </a:p>
      </dgm:t>
    </dgm:pt>
    <dgm:pt modelId="{83E17C53-E5CD-4D57-87C1-851F1ADC0BED}" type="sibTrans" cxnId="{9E2EF505-260F-4E39-A62F-00140847391F}">
      <dgm:prSet/>
      <dgm:spPr/>
      <dgm:t>
        <a:bodyPr/>
        <a:lstStyle/>
        <a:p>
          <a:endParaRPr lang="en-US"/>
        </a:p>
      </dgm:t>
    </dgm:pt>
    <dgm:pt modelId="{E8A4904B-C773-449B-A1E6-56072FA36016}">
      <dgm:prSet phldrT="[Texto]"/>
      <dgm:spPr/>
      <dgm:t>
        <a:bodyPr/>
        <a:lstStyle/>
        <a:p>
          <a:r>
            <a:rPr lang="es-AR" dirty="0" smtClean="0"/>
            <a:t>Objetivos </a:t>
          </a:r>
        </a:p>
        <a:p>
          <a:r>
            <a:rPr lang="es-AR" dirty="0" smtClean="0"/>
            <a:t>(y puntos de control)</a:t>
          </a:r>
          <a:endParaRPr lang="en-US" dirty="0"/>
        </a:p>
      </dgm:t>
    </dgm:pt>
    <dgm:pt modelId="{8AD347E4-5C99-4E6C-B6D5-306627659290}" type="parTrans" cxnId="{2AC82546-3849-41FD-BBEE-AF227158919E}">
      <dgm:prSet/>
      <dgm:spPr/>
      <dgm:t>
        <a:bodyPr/>
        <a:lstStyle/>
        <a:p>
          <a:endParaRPr lang="en-US"/>
        </a:p>
      </dgm:t>
    </dgm:pt>
    <dgm:pt modelId="{06874C08-889E-46CD-A47B-2125F01D2F19}" type="sibTrans" cxnId="{2AC82546-3849-41FD-BBEE-AF227158919E}">
      <dgm:prSet/>
      <dgm:spPr/>
      <dgm:t>
        <a:bodyPr/>
        <a:lstStyle/>
        <a:p>
          <a:endParaRPr lang="en-US"/>
        </a:p>
      </dgm:t>
    </dgm:pt>
    <dgm:pt modelId="{58541354-D6A1-4935-9569-B386F89FD543}">
      <dgm:prSet phldrT="[Texto]"/>
      <dgm:spPr/>
      <dgm:t>
        <a:bodyPr/>
        <a:lstStyle/>
        <a:p>
          <a:r>
            <a:rPr lang="es-AR" dirty="0" smtClean="0"/>
            <a:t>Tiempos / Entregas</a:t>
          </a:r>
          <a:endParaRPr lang="en-US" dirty="0"/>
        </a:p>
      </dgm:t>
    </dgm:pt>
    <dgm:pt modelId="{55D42E5F-CA25-4361-B7A1-81AC370809AE}" type="parTrans" cxnId="{E96A1C10-2D48-4874-A4E6-9F81FC973469}">
      <dgm:prSet/>
      <dgm:spPr/>
      <dgm:t>
        <a:bodyPr/>
        <a:lstStyle/>
        <a:p>
          <a:endParaRPr lang="en-US"/>
        </a:p>
      </dgm:t>
    </dgm:pt>
    <dgm:pt modelId="{17614F11-CDD1-4936-9044-A459D2458858}" type="sibTrans" cxnId="{E96A1C10-2D48-4874-A4E6-9F81FC973469}">
      <dgm:prSet/>
      <dgm:spPr/>
      <dgm:t>
        <a:bodyPr/>
        <a:lstStyle/>
        <a:p>
          <a:endParaRPr lang="en-US"/>
        </a:p>
      </dgm:t>
    </dgm:pt>
    <dgm:pt modelId="{1F0F8A4C-246C-4BA2-AA6E-11F10BDC1611}">
      <dgm:prSet phldrT="[Texto]"/>
      <dgm:spPr/>
      <dgm:t>
        <a:bodyPr/>
        <a:lstStyle/>
        <a:p>
          <a:r>
            <a:rPr lang="es-AR" dirty="0" smtClean="0"/>
            <a:t>Recursos</a:t>
          </a:r>
          <a:endParaRPr lang="en-US" dirty="0"/>
        </a:p>
      </dgm:t>
    </dgm:pt>
    <dgm:pt modelId="{45A8DC0F-A0EB-4EAD-B643-F1C099ACC75A}" type="parTrans" cxnId="{3D9AE0F0-A0E7-4D75-8125-DEBBED33C12F}">
      <dgm:prSet/>
      <dgm:spPr/>
      <dgm:t>
        <a:bodyPr/>
        <a:lstStyle/>
        <a:p>
          <a:endParaRPr lang="en-US"/>
        </a:p>
      </dgm:t>
    </dgm:pt>
    <dgm:pt modelId="{F900B9A1-2E43-4BB8-A2B9-C5BA464E611F}" type="sibTrans" cxnId="{3D9AE0F0-A0E7-4D75-8125-DEBBED33C12F}">
      <dgm:prSet/>
      <dgm:spPr/>
      <dgm:t>
        <a:bodyPr/>
        <a:lstStyle/>
        <a:p>
          <a:endParaRPr lang="en-US"/>
        </a:p>
      </dgm:t>
    </dgm:pt>
    <dgm:pt modelId="{95EBD0E6-A0BD-4583-91F2-BF453A6E0216}">
      <dgm:prSet phldrT="[Texto]"/>
      <dgm:spPr/>
      <dgm:t>
        <a:bodyPr/>
        <a:lstStyle/>
        <a:p>
          <a:r>
            <a:rPr lang="es-AR" dirty="0" smtClean="0"/>
            <a:t>Mejora continua</a:t>
          </a:r>
          <a:endParaRPr lang="en-US" dirty="0"/>
        </a:p>
      </dgm:t>
    </dgm:pt>
    <dgm:pt modelId="{2A0D16B4-6F79-485F-8093-8EC5476595F0}" type="parTrans" cxnId="{B838F82A-ACF6-4B1D-931C-7EEFB58B2A69}">
      <dgm:prSet/>
      <dgm:spPr/>
      <dgm:t>
        <a:bodyPr/>
        <a:lstStyle/>
        <a:p>
          <a:endParaRPr lang="en-US"/>
        </a:p>
      </dgm:t>
    </dgm:pt>
    <dgm:pt modelId="{B3C489A8-EFA2-4757-B84E-40DF7B7FBDE2}" type="sibTrans" cxnId="{B838F82A-ACF6-4B1D-931C-7EEFB58B2A69}">
      <dgm:prSet/>
      <dgm:spPr/>
      <dgm:t>
        <a:bodyPr/>
        <a:lstStyle/>
        <a:p>
          <a:endParaRPr lang="en-US"/>
        </a:p>
      </dgm:t>
    </dgm:pt>
    <dgm:pt modelId="{180E26F5-07EE-43EB-9469-9EA33353C2B6}">
      <dgm:prSet phldrT="[Texto]"/>
      <dgm:spPr/>
      <dgm:t>
        <a:bodyPr/>
        <a:lstStyle/>
        <a:p>
          <a:r>
            <a:rPr lang="es-AR" dirty="0" smtClean="0"/>
            <a:t>Frameworks</a:t>
          </a:r>
          <a:endParaRPr lang="en-US" dirty="0"/>
        </a:p>
      </dgm:t>
    </dgm:pt>
    <dgm:pt modelId="{79E96432-E472-48AE-8CB9-325F7D63A7A2}" type="parTrans" cxnId="{5A70D535-A1D9-4AC8-AC5E-B8E13471F836}">
      <dgm:prSet/>
      <dgm:spPr/>
      <dgm:t>
        <a:bodyPr/>
        <a:lstStyle/>
        <a:p>
          <a:endParaRPr lang="en-US"/>
        </a:p>
      </dgm:t>
    </dgm:pt>
    <dgm:pt modelId="{12776CAF-A3B3-49D8-8D3D-C12CAB35C59A}" type="sibTrans" cxnId="{5A70D535-A1D9-4AC8-AC5E-B8E13471F836}">
      <dgm:prSet/>
      <dgm:spPr/>
      <dgm:t>
        <a:bodyPr/>
        <a:lstStyle/>
        <a:p>
          <a:endParaRPr lang="en-US"/>
        </a:p>
      </dgm:t>
    </dgm:pt>
    <dgm:pt modelId="{129788BD-F06D-4162-AEE1-908B5AAE550C}" type="pres">
      <dgm:prSet presAssocID="{82EAA3E0-E2C7-424E-9844-66608686EF40}" presName="diagram" presStyleCnt="0">
        <dgm:presLayoutVars>
          <dgm:dir/>
          <dgm:resizeHandles val="exact"/>
        </dgm:presLayoutVars>
      </dgm:prSet>
      <dgm:spPr/>
      <dgm:t>
        <a:bodyPr/>
        <a:lstStyle/>
        <a:p>
          <a:endParaRPr lang="es-AR"/>
        </a:p>
      </dgm:t>
    </dgm:pt>
    <dgm:pt modelId="{E1DD5F94-BD71-4ACD-880B-D97ADFDEC5F0}" type="pres">
      <dgm:prSet presAssocID="{F7C4DA7D-5F27-43AF-BEA7-B88AF9643A26}" presName="node" presStyleLbl="node1" presStyleIdx="0" presStyleCnt="6">
        <dgm:presLayoutVars>
          <dgm:bulletEnabled val="1"/>
        </dgm:presLayoutVars>
      </dgm:prSet>
      <dgm:spPr/>
      <dgm:t>
        <a:bodyPr/>
        <a:lstStyle/>
        <a:p>
          <a:endParaRPr lang="en-US"/>
        </a:p>
      </dgm:t>
    </dgm:pt>
    <dgm:pt modelId="{CD8A05E6-249C-4876-9E51-4217D1F80299}" type="pres">
      <dgm:prSet presAssocID="{83E17C53-E5CD-4D57-87C1-851F1ADC0BED}" presName="sibTrans" presStyleCnt="0"/>
      <dgm:spPr/>
    </dgm:pt>
    <dgm:pt modelId="{301583DB-59EE-4D5E-918C-D047B974E817}" type="pres">
      <dgm:prSet presAssocID="{E8A4904B-C773-449B-A1E6-56072FA36016}" presName="node" presStyleLbl="node1" presStyleIdx="1" presStyleCnt="6">
        <dgm:presLayoutVars>
          <dgm:bulletEnabled val="1"/>
        </dgm:presLayoutVars>
      </dgm:prSet>
      <dgm:spPr/>
      <dgm:t>
        <a:bodyPr/>
        <a:lstStyle/>
        <a:p>
          <a:endParaRPr lang="es-AR"/>
        </a:p>
      </dgm:t>
    </dgm:pt>
    <dgm:pt modelId="{B4117F00-024C-43B5-9631-8C43BBCECE8B}" type="pres">
      <dgm:prSet presAssocID="{06874C08-889E-46CD-A47B-2125F01D2F19}" presName="sibTrans" presStyleCnt="0"/>
      <dgm:spPr/>
    </dgm:pt>
    <dgm:pt modelId="{D8A752BD-2C7A-466C-BBC9-F6FC2860DBA1}" type="pres">
      <dgm:prSet presAssocID="{58541354-D6A1-4935-9569-B386F89FD543}" presName="node" presStyleLbl="node1" presStyleIdx="2" presStyleCnt="6">
        <dgm:presLayoutVars>
          <dgm:bulletEnabled val="1"/>
        </dgm:presLayoutVars>
      </dgm:prSet>
      <dgm:spPr/>
      <dgm:t>
        <a:bodyPr/>
        <a:lstStyle/>
        <a:p>
          <a:endParaRPr lang="es-AR"/>
        </a:p>
      </dgm:t>
    </dgm:pt>
    <dgm:pt modelId="{6970C055-379C-4805-9B86-7CCEE052F329}" type="pres">
      <dgm:prSet presAssocID="{17614F11-CDD1-4936-9044-A459D2458858}" presName="sibTrans" presStyleCnt="0"/>
      <dgm:spPr/>
    </dgm:pt>
    <dgm:pt modelId="{76068EDF-CF62-4500-8C0A-18FA61B3A405}" type="pres">
      <dgm:prSet presAssocID="{180E26F5-07EE-43EB-9469-9EA33353C2B6}" presName="node" presStyleLbl="node1" presStyleIdx="3" presStyleCnt="6">
        <dgm:presLayoutVars>
          <dgm:bulletEnabled val="1"/>
        </dgm:presLayoutVars>
      </dgm:prSet>
      <dgm:spPr/>
      <dgm:t>
        <a:bodyPr/>
        <a:lstStyle/>
        <a:p>
          <a:endParaRPr lang="es-AR"/>
        </a:p>
      </dgm:t>
    </dgm:pt>
    <dgm:pt modelId="{BB03505E-01EF-4F84-B5F7-3DF2F2367F5F}" type="pres">
      <dgm:prSet presAssocID="{12776CAF-A3B3-49D8-8D3D-C12CAB35C59A}" presName="sibTrans" presStyleCnt="0"/>
      <dgm:spPr/>
    </dgm:pt>
    <dgm:pt modelId="{33C35B6A-E024-4C14-A208-C79B65C3453D}" type="pres">
      <dgm:prSet presAssocID="{1F0F8A4C-246C-4BA2-AA6E-11F10BDC1611}" presName="node" presStyleLbl="node1" presStyleIdx="4" presStyleCnt="6">
        <dgm:presLayoutVars>
          <dgm:bulletEnabled val="1"/>
        </dgm:presLayoutVars>
      </dgm:prSet>
      <dgm:spPr/>
      <dgm:t>
        <a:bodyPr/>
        <a:lstStyle/>
        <a:p>
          <a:endParaRPr lang="es-AR"/>
        </a:p>
      </dgm:t>
    </dgm:pt>
    <dgm:pt modelId="{2845FCD8-EC49-462B-B9AA-DAAE20F9F488}" type="pres">
      <dgm:prSet presAssocID="{F900B9A1-2E43-4BB8-A2B9-C5BA464E611F}" presName="sibTrans" presStyleCnt="0"/>
      <dgm:spPr/>
    </dgm:pt>
    <dgm:pt modelId="{5D286871-4B81-4701-98B7-C6384C69FFCC}" type="pres">
      <dgm:prSet presAssocID="{95EBD0E6-A0BD-4583-91F2-BF453A6E0216}" presName="node" presStyleLbl="node1" presStyleIdx="5" presStyleCnt="6">
        <dgm:presLayoutVars>
          <dgm:bulletEnabled val="1"/>
        </dgm:presLayoutVars>
      </dgm:prSet>
      <dgm:spPr/>
      <dgm:t>
        <a:bodyPr/>
        <a:lstStyle/>
        <a:p>
          <a:endParaRPr lang="es-AR"/>
        </a:p>
      </dgm:t>
    </dgm:pt>
  </dgm:ptLst>
  <dgm:cxnLst>
    <dgm:cxn modelId="{5A70D535-A1D9-4AC8-AC5E-B8E13471F836}" srcId="{82EAA3E0-E2C7-424E-9844-66608686EF40}" destId="{180E26F5-07EE-43EB-9469-9EA33353C2B6}" srcOrd="3" destOrd="0" parTransId="{79E96432-E472-48AE-8CB9-325F7D63A7A2}" sibTransId="{12776CAF-A3B3-49D8-8D3D-C12CAB35C59A}"/>
    <dgm:cxn modelId="{3F699905-AE17-472F-A837-BB8912E7D4F4}" type="presOf" srcId="{F7C4DA7D-5F27-43AF-BEA7-B88AF9643A26}" destId="{E1DD5F94-BD71-4ACD-880B-D97ADFDEC5F0}" srcOrd="0" destOrd="0" presId="urn:microsoft.com/office/officeart/2005/8/layout/default"/>
    <dgm:cxn modelId="{E26AE01E-1BCE-4E84-B932-836A811F41A9}" type="presOf" srcId="{58541354-D6A1-4935-9569-B386F89FD543}" destId="{D8A752BD-2C7A-466C-BBC9-F6FC2860DBA1}" srcOrd="0" destOrd="0" presId="urn:microsoft.com/office/officeart/2005/8/layout/default"/>
    <dgm:cxn modelId="{3D9AE0F0-A0E7-4D75-8125-DEBBED33C12F}" srcId="{82EAA3E0-E2C7-424E-9844-66608686EF40}" destId="{1F0F8A4C-246C-4BA2-AA6E-11F10BDC1611}" srcOrd="4" destOrd="0" parTransId="{45A8DC0F-A0EB-4EAD-B643-F1C099ACC75A}" sibTransId="{F900B9A1-2E43-4BB8-A2B9-C5BA464E611F}"/>
    <dgm:cxn modelId="{31CD76A0-EABD-4649-991C-C50B752830DD}" type="presOf" srcId="{E8A4904B-C773-449B-A1E6-56072FA36016}" destId="{301583DB-59EE-4D5E-918C-D047B974E817}" srcOrd="0" destOrd="0" presId="urn:microsoft.com/office/officeart/2005/8/layout/default"/>
    <dgm:cxn modelId="{04DD3DBE-03D5-4A3F-92A3-E03BF4DA4579}" type="presOf" srcId="{95EBD0E6-A0BD-4583-91F2-BF453A6E0216}" destId="{5D286871-4B81-4701-98B7-C6384C69FFCC}" srcOrd="0" destOrd="0" presId="urn:microsoft.com/office/officeart/2005/8/layout/default"/>
    <dgm:cxn modelId="{B838F82A-ACF6-4B1D-931C-7EEFB58B2A69}" srcId="{82EAA3E0-E2C7-424E-9844-66608686EF40}" destId="{95EBD0E6-A0BD-4583-91F2-BF453A6E0216}" srcOrd="5" destOrd="0" parTransId="{2A0D16B4-6F79-485F-8093-8EC5476595F0}" sibTransId="{B3C489A8-EFA2-4757-B84E-40DF7B7FBDE2}"/>
    <dgm:cxn modelId="{E96A1C10-2D48-4874-A4E6-9F81FC973469}" srcId="{82EAA3E0-E2C7-424E-9844-66608686EF40}" destId="{58541354-D6A1-4935-9569-B386F89FD543}" srcOrd="2" destOrd="0" parTransId="{55D42E5F-CA25-4361-B7A1-81AC370809AE}" sibTransId="{17614F11-CDD1-4936-9044-A459D2458858}"/>
    <dgm:cxn modelId="{9E2EF505-260F-4E39-A62F-00140847391F}" srcId="{82EAA3E0-E2C7-424E-9844-66608686EF40}" destId="{F7C4DA7D-5F27-43AF-BEA7-B88AF9643A26}" srcOrd="0" destOrd="0" parTransId="{76811E04-8683-4696-AF5C-23CDA23D8AD7}" sibTransId="{83E17C53-E5CD-4D57-87C1-851F1ADC0BED}"/>
    <dgm:cxn modelId="{2AC82546-3849-41FD-BBEE-AF227158919E}" srcId="{82EAA3E0-E2C7-424E-9844-66608686EF40}" destId="{E8A4904B-C773-449B-A1E6-56072FA36016}" srcOrd="1" destOrd="0" parTransId="{8AD347E4-5C99-4E6C-B6D5-306627659290}" sibTransId="{06874C08-889E-46CD-A47B-2125F01D2F19}"/>
    <dgm:cxn modelId="{1EF71590-F82D-4453-940A-BBA9FD6C00D8}" type="presOf" srcId="{1F0F8A4C-246C-4BA2-AA6E-11F10BDC1611}" destId="{33C35B6A-E024-4C14-A208-C79B65C3453D}" srcOrd="0" destOrd="0" presId="urn:microsoft.com/office/officeart/2005/8/layout/default"/>
    <dgm:cxn modelId="{DFC8768B-BF4C-4BC0-BBCC-C98C15B89B9D}" type="presOf" srcId="{180E26F5-07EE-43EB-9469-9EA33353C2B6}" destId="{76068EDF-CF62-4500-8C0A-18FA61B3A405}" srcOrd="0" destOrd="0" presId="urn:microsoft.com/office/officeart/2005/8/layout/default"/>
    <dgm:cxn modelId="{DB955D5D-E6CA-40C0-9C10-14E7378EF050}" type="presOf" srcId="{82EAA3E0-E2C7-424E-9844-66608686EF40}" destId="{129788BD-F06D-4162-AEE1-908B5AAE550C}" srcOrd="0" destOrd="0" presId="urn:microsoft.com/office/officeart/2005/8/layout/default"/>
    <dgm:cxn modelId="{AE5F75B6-DAE5-4DA0-B998-8B69D0C06FD3}" type="presParOf" srcId="{129788BD-F06D-4162-AEE1-908B5AAE550C}" destId="{E1DD5F94-BD71-4ACD-880B-D97ADFDEC5F0}" srcOrd="0" destOrd="0" presId="urn:microsoft.com/office/officeart/2005/8/layout/default"/>
    <dgm:cxn modelId="{4B29FC1D-2813-4A7B-AF79-DA73CD2DA51F}" type="presParOf" srcId="{129788BD-F06D-4162-AEE1-908B5AAE550C}" destId="{CD8A05E6-249C-4876-9E51-4217D1F80299}" srcOrd="1" destOrd="0" presId="urn:microsoft.com/office/officeart/2005/8/layout/default"/>
    <dgm:cxn modelId="{EFA3D3B2-7A81-4429-99C2-F4F66BD0A88D}" type="presParOf" srcId="{129788BD-F06D-4162-AEE1-908B5AAE550C}" destId="{301583DB-59EE-4D5E-918C-D047B974E817}" srcOrd="2" destOrd="0" presId="urn:microsoft.com/office/officeart/2005/8/layout/default"/>
    <dgm:cxn modelId="{6784D835-08F7-463D-A89D-482D394494C6}" type="presParOf" srcId="{129788BD-F06D-4162-AEE1-908B5AAE550C}" destId="{B4117F00-024C-43B5-9631-8C43BBCECE8B}" srcOrd="3" destOrd="0" presId="urn:microsoft.com/office/officeart/2005/8/layout/default"/>
    <dgm:cxn modelId="{B6BFB513-65BD-4568-8504-1BB085958EBA}" type="presParOf" srcId="{129788BD-F06D-4162-AEE1-908B5AAE550C}" destId="{D8A752BD-2C7A-466C-BBC9-F6FC2860DBA1}" srcOrd="4" destOrd="0" presId="urn:microsoft.com/office/officeart/2005/8/layout/default"/>
    <dgm:cxn modelId="{C186EEAF-4AA6-4636-8C57-DD522074A863}" type="presParOf" srcId="{129788BD-F06D-4162-AEE1-908B5AAE550C}" destId="{6970C055-379C-4805-9B86-7CCEE052F329}" srcOrd="5" destOrd="0" presId="urn:microsoft.com/office/officeart/2005/8/layout/default"/>
    <dgm:cxn modelId="{42870E12-D744-4738-B72D-5A9A48E28F74}" type="presParOf" srcId="{129788BD-F06D-4162-AEE1-908B5AAE550C}" destId="{76068EDF-CF62-4500-8C0A-18FA61B3A405}" srcOrd="6" destOrd="0" presId="urn:microsoft.com/office/officeart/2005/8/layout/default"/>
    <dgm:cxn modelId="{6272595A-5CDF-47DB-926E-D9CD7F72EC50}" type="presParOf" srcId="{129788BD-F06D-4162-AEE1-908B5AAE550C}" destId="{BB03505E-01EF-4F84-B5F7-3DF2F2367F5F}" srcOrd="7" destOrd="0" presId="urn:microsoft.com/office/officeart/2005/8/layout/default"/>
    <dgm:cxn modelId="{E62221C6-1DA3-4ED5-A7B3-BB9104885D24}" type="presParOf" srcId="{129788BD-F06D-4162-AEE1-908B5AAE550C}" destId="{33C35B6A-E024-4C14-A208-C79B65C3453D}" srcOrd="8" destOrd="0" presId="urn:microsoft.com/office/officeart/2005/8/layout/default"/>
    <dgm:cxn modelId="{B51F21A1-FDBB-4CEC-BFC7-87A0B675EB03}" type="presParOf" srcId="{129788BD-F06D-4162-AEE1-908B5AAE550C}" destId="{2845FCD8-EC49-462B-B9AA-DAAE20F9F488}" srcOrd="9" destOrd="0" presId="urn:microsoft.com/office/officeart/2005/8/layout/default"/>
    <dgm:cxn modelId="{3DEFA108-6335-42A4-8474-24DDCDE0CCEE}" type="presParOf" srcId="{129788BD-F06D-4162-AEE1-908B5AAE550C}" destId="{5D286871-4B81-4701-98B7-C6384C69FFC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03C88E-2FD0-4BF3-88AC-227F82A4945A}"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663799FB-B791-4D39-BFF6-63CEC36F9016}">
      <dgm:prSet phldrT="[Texto]" custT="1"/>
      <dgm:spPr/>
      <dgm:t>
        <a:bodyPr/>
        <a:lstStyle/>
        <a:p>
          <a:r>
            <a:rPr lang="es-AR" sz="3200" dirty="0" smtClean="0"/>
            <a:t>Activa</a:t>
          </a:r>
          <a:endParaRPr lang="en-US" sz="3200" dirty="0"/>
        </a:p>
      </dgm:t>
    </dgm:pt>
    <dgm:pt modelId="{255081C4-CDC8-4E8C-8914-EA4C9355FBE1}" type="parTrans" cxnId="{215E6C8F-B4B7-4964-AA98-ADCDD4C6FBE2}">
      <dgm:prSet/>
      <dgm:spPr/>
      <dgm:t>
        <a:bodyPr/>
        <a:lstStyle/>
        <a:p>
          <a:endParaRPr lang="en-US"/>
        </a:p>
      </dgm:t>
    </dgm:pt>
    <dgm:pt modelId="{7ED9E197-DD8A-456A-B59A-AEEF48A70103}" type="sibTrans" cxnId="{215E6C8F-B4B7-4964-AA98-ADCDD4C6FBE2}">
      <dgm:prSet/>
      <dgm:spPr/>
      <dgm:t>
        <a:bodyPr/>
        <a:lstStyle/>
        <a:p>
          <a:endParaRPr lang="en-US"/>
        </a:p>
      </dgm:t>
    </dgm:pt>
    <dgm:pt modelId="{9D87CD8C-9CCF-4DA7-B4B6-3B7551B20100}">
      <dgm:prSet phldrT="[Texto]" custT="1"/>
      <dgm:spPr/>
      <dgm:t>
        <a:bodyPr/>
        <a:lstStyle/>
        <a:p>
          <a:r>
            <a:rPr lang="es-AR" sz="1600" dirty="0" smtClean="0"/>
            <a:t>Comprobar cierta funcionalidad / modulo.</a:t>
          </a:r>
          <a:endParaRPr lang="en-US" sz="1600" dirty="0"/>
        </a:p>
      </dgm:t>
    </dgm:pt>
    <dgm:pt modelId="{154384C7-82D8-49B1-A3C2-A44BB0F57F01}" type="parTrans" cxnId="{5A06327D-29FF-4B47-9651-F91A6222D658}">
      <dgm:prSet/>
      <dgm:spPr/>
      <dgm:t>
        <a:bodyPr/>
        <a:lstStyle/>
        <a:p>
          <a:endParaRPr lang="en-US"/>
        </a:p>
      </dgm:t>
    </dgm:pt>
    <dgm:pt modelId="{1D103537-0A60-43D4-9568-DE77FFF97FB5}" type="sibTrans" cxnId="{5A06327D-29FF-4B47-9651-F91A6222D658}">
      <dgm:prSet/>
      <dgm:spPr/>
      <dgm:t>
        <a:bodyPr/>
        <a:lstStyle/>
        <a:p>
          <a:endParaRPr lang="en-US"/>
        </a:p>
      </dgm:t>
    </dgm:pt>
    <dgm:pt modelId="{22064E02-B272-48D8-A3D2-4FCBEDD00195}">
      <dgm:prSet phldrT="[Texto]" custT="1"/>
      <dgm:spPr/>
      <dgm:t>
        <a:bodyPr/>
        <a:lstStyle/>
        <a:p>
          <a:r>
            <a:rPr lang="es-AR" sz="3200" dirty="0" smtClean="0"/>
            <a:t>Pasiva</a:t>
          </a:r>
          <a:endParaRPr lang="en-US" sz="3200" dirty="0"/>
        </a:p>
      </dgm:t>
    </dgm:pt>
    <dgm:pt modelId="{C8D501DD-A05A-4CAA-84B7-A5380A99C0F3}" type="parTrans" cxnId="{D09C7196-7DB9-48F1-8FB9-9C20043A68B3}">
      <dgm:prSet/>
      <dgm:spPr/>
      <dgm:t>
        <a:bodyPr/>
        <a:lstStyle/>
        <a:p>
          <a:endParaRPr lang="en-US"/>
        </a:p>
      </dgm:t>
    </dgm:pt>
    <dgm:pt modelId="{8B974C93-D419-4748-BEF5-81216EAD9F4D}" type="sibTrans" cxnId="{D09C7196-7DB9-48F1-8FB9-9C20043A68B3}">
      <dgm:prSet/>
      <dgm:spPr/>
      <dgm:t>
        <a:bodyPr/>
        <a:lstStyle/>
        <a:p>
          <a:endParaRPr lang="en-US"/>
        </a:p>
      </dgm:t>
    </dgm:pt>
    <dgm:pt modelId="{E35CCA21-9E59-4479-84DA-BC898B985153}">
      <dgm:prSet phldrT="[Texto]"/>
      <dgm:spPr/>
      <dgm:t>
        <a:bodyPr/>
        <a:lstStyle/>
        <a:p>
          <a:r>
            <a:rPr lang="es-AR" dirty="0" smtClean="0"/>
            <a:t>Ante modificaciones en el código fuente.</a:t>
          </a:r>
          <a:endParaRPr lang="en-US" dirty="0"/>
        </a:p>
      </dgm:t>
    </dgm:pt>
    <dgm:pt modelId="{8D12C1CB-DBD6-4FE4-AC5C-4ADF7F618625}" type="parTrans" cxnId="{6B2BD2EA-4C3C-4387-9AC0-9A54F5856141}">
      <dgm:prSet/>
      <dgm:spPr/>
      <dgm:t>
        <a:bodyPr/>
        <a:lstStyle/>
        <a:p>
          <a:endParaRPr lang="en-US"/>
        </a:p>
      </dgm:t>
    </dgm:pt>
    <dgm:pt modelId="{A8E46522-3EB0-41A3-A948-24AEB540F61E}" type="sibTrans" cxnId="{6B2BD2EA-4C3C-4387-9AC0-9A54F5856141}">
      <dgm:prSet/>
      <dgm:spPr/>
      <dgm:t>
        <a:bodyPr/>
        <a:lstStyle/>
        <a:p>
          <a:endParaRPr lang="en-US"/>
        </a:p>
      </dgm:t>
    </dgm:pt>
    <dgm:pt modelId="{3A9B7276-9C23-4677-B5A0-8840D8D9174A}">
      <dgm:prSet phldrT="[Texto]"/>
      <dgm:spPr/>
      <dgm:t>
        <a:bodyPr/>
        <a:lstStyle/>
        <a:p>
          <a:r>
            <a:rPr lang="es-AR" dirty="0" smtClean="0"/>
            <a:t>Regresión programada.</a:t>
          </a:r>
          <a:endParaRPr lang="en-US" dirty="0"/>
        </a:p>
      </dgm:t>
    </dgm:pt>
    <dgm:pt modelId="{18B49614-BB20-4C07-94E5-4D1887626D83}" type="parTrans" cxnId="{455D20A3-9601-4570-9B59-D62B41CFA428}">
      <dgm:prSet/>
      <dgm:spPr/>
      <dgm:t>
        <a:bodyPr/>
        <a:lstStyle/>
        <a:p>
          <a:endParaRPr lang="en-US"/>
        </a:p>
      </dgm:t>
    </dgm:pt>
    <dgm:pt modelId="{B2FE169A-4C57-440E-93DA-5778D9DD59FE}" type="sibTrans" cxnId="{455D20A3-9601-4570-9B59-D62B41CFA428}">
      <dgm:prSet/>
      <dgm:spPr/>
      <dgm:t>
        <a:bodyPr/>
        <a:lstStyle/>
        <a:p>
          <a:endParaRPr lang="en-US"/>
        </a:p>
      </dgm:t>
    </dgm:pt>
    <dgm:pt modelId="{3DAD4849-939B-43DC-9757-2DBE6DE7B8D4}">
      <dgm:prSet phldrT="[Texto]"/>
      <dgm:spPr/>
      <dgm:t>
        <a:bodyPr/>
        <a:lstStyle/>
        <a:p>
          <a:endParaRPr lang="en-US" sz="1300" dirty="0"/>
        </a:p>
      </dgm:t>
    </dgm:pt>
    <dgm:pt modelId="{0E84DE57-0575-4364-BA68-9D2004692F08}" type="parTrans" cxnId="{22F896FE-CC2E-48A4-B674-C4285F21E5A2}">
      <dgm:prSet/>
      <dgm:spPr/>
      <dgm:t>
        <a:bodyPr/>
        <a:lstStyle/>
        <a:p>
          <a:endParaRPr lang="en-US"/>
        </a:p>
      </dgm:t>
    </dgm:pt>
    <dgm:pt modelId="{5E560166-95C9-4B46-A1E5-2774C97EE406}" type="sibTrans" cxnId="{22F896FE-CC2E-48A4-B674-C4285F21E5A2}">
      <dgm:prSet/>
      <dgm:spPr/>
      <dgm:t>
        <a:bodyPr/>
        <a:lstStyle/>
        <a:p>
          <a:endParaRPr lang="en-US"/>
        </a:p>
      </dgm:t>
    </dgm:pt>
    <dgm:pt modelId="{558C1376-F9C5-4ED8-A084-B8A1F9C33B8F}">
      <dgm:prSet phldrT="[Texto]" custT="1"/>
      <dgm:spPr/>
      <dgm:t>
        <a:bodyPr/>
        <a:lstStyle/>
        <a:p>
          <a:r>
            <a:rPr lang="es-AR" sz="1600" dirty="0" smtClean="0"/>
            <a:t>Correcto mantenimiento de los scripts.</a:t>
          </a:r>
          <a:endParaRPr lang="en-US" sz="1600" dirty="0"/>
        </a:p>
      </dgm:t>
    </dgm:pt>
    <dgm:pt modelId="{B7EE0C79-F4CF-4EF1-838C-B416573B775D}" type="parTrans" cxnId="{C17770EF-AE10-4097-9506-A63B25D0CE0F}">
      <dgm:prSet/>
      <dgm:spPr/>
      <dgm:t>
        <a:bodyPr/>
        <a:lstStyle/>
        <a:p>
          <a:endParaRPr lang="en-US"/>
        </a:p>
      </dgm:t>
    </dgm:pt>
    <dgm:pt modelId="{25190063-7FEB-4B57-B966-8186606EC72B}" type="sibTrans" cxnId="{C17770EF-AE10-4097-9506-A63B25D0CE0F}">
      <dgm:prSet/>
      <dgm:spPr/>
      <dgm:t>
        <a:bodyPr/>
        <a:lstStyle/>
        <a:p>
          <a:endParaRPr lang="en-US"/>
        </a:p>
      </dgm:t>
    </dgm:pt>
    <dgm:pt modelId="{94D2EFCE-E40B-4665-BC14-3FC176C59414}">
      <dgm:prSet phldrT="[Texto]"/>
      <dgm:spPr/>
      <dgm:t>
        <a:bodyPr/>
        <a:lstStyle/>
        <a:p>
          <a:endParaRPr lang="en-US" dirty="0"/>
        </a:p>
      </dgm:t>
    </dgm:pt>
    <dgm:pt modelId="{131E7055-FEFF-4AA2-9F9B-34A1414F16F1}" type="parTrans" cxnId="{F7E0EF81-8134-4BC8-9068-C9DCB6E77AD7}">
      <dgm:prSet/>
      <dgm:spPr/>
      <dgm:t>
        <a:bodyPr/>
        <a:lstStyle/>
        <a:p>
          <a:endParaRPr lang="en-US"/>
        </a:p>
      </dgm:t>
    </dgm:pt>
    <dgm:pt modelId="{A5BD503E-E169-439D-8E21-053CF1547551}" type="sibTrans" cxnId="{F7E0EF81-8134-4BC8-9068-C9DCB6E77AD7}">
      <dgm:prSet/>
      <dgm:spPr/>
      <dgm:t>
        <a:bodyPr/>
        <a:lstStyle/>
        <a:p>
          <a:endParaRPr lang="en-US"/>
        </a:p>
      </dgm:t>
    </dgm:pt>
    <dgm:pt modelId="{8A4BE40F-6E9D-4E8B-B91F-5A9FD364605B}">
      <dgm:prSet phldrT="[Texto]"/>
      <dgm:spPr/>
      <dgm:t>
        <a:bodyPr/>
        <a:lstStyle/>
        <a:p>
          <a:endParaRPr lang="en-US" sz="1300" dirty="0"/>
        </a:p>
      </dgm:t>
    </dgm:pt>
    <dgm:pt modelId="{4864C830-F9E4-4754-A641-241978300D5D}" type="parTrans" cxnId="{68B8013F-A5CC-4E01-8F77-C0AD92D18983}">
      <dgm:prSet/>
      <dgm:spPr/>
      <dgm:t>
        <a:bodyPr/>
        <a:lstStyle/>
        <a:p>
          <a:endParaRPr lang="en-US"/>
        </a:p>
      </dgm:t>
    </dgm:pt>
    <dgm:pt modelId="{61E69AD3-2D65-405E-A5E5-E27CEE090326}" type="sibTrans" cxnId="{68B8013F-A5CC-4E01-8F77-C0AD92D18983}">
      <dgm:prSet/>
      <dgm:spPr/>
      <dgm:t>
        <a:bodyPr/>
        <a:lstStyle/>
        <a:p>
          <a:endParaRPr lang="en-US"/>
        </a:p>
      </dgm:t>
    </dgm:pt>
    <dgm:pt modelId="{2090B8F5-5CE0-4280-AAB5-F49CE4C64532}" type="pres">
      <dgm:prSet presAssocID="{6E03C88E-2FD0-4BF3-88AC-227F82A4945A}" presName="Name0" presStyleCnt="0">
        <dgm:presLayoutVars>
          <dgm:dir/>
          <dgm:animLvl val="lvl"/>
          <dgm:resizeHandles/>
        </dgm:presLayoutVars>
      </dgm:prSet>
      <dgm:spPr/>
      <dgm:t>
        <a:bodyPr/>
        <a:lstStyle/>
        <a:p>
          <a:endParaRPr lang="es-AR"/>
        </a:p>
      </dgm:t>
    </dgm:pt>
    <dgm:pt modelId="{2183998D-F771-4CFE-85FB-F48529E15DE8}" type="pres">
      <dgm:prSet presAssocID="{663799FB-B791-4D39-BFF6-63CEC36F9016}" presName="linNode" presStyleCnt="0"/>
      <dgm:spPr/>
    </dgm:pt>
    <dgm:pt modelId="{79141384-DBF0-4F87-A68F-391AFD008BC9}" type="pres">
      <dgm:prSet presAssocID="{663799FB-B791-4D39-BFF6-63CEC36F9016}" presName="parentShp" presStyleLbl="node1" presStyleIdx="0" presStyleCnt="2">
        <dgm:presLayoutVars>
          <dgm:bulletEnabled val="1"/>
        </dgm:presLayoutVars>
      </dgm:prSet>
      <dgm:spPr/>
      <dgm:t>
        <a:bodyPr/>
        <a:lstStyle/>
        <a:p>
          <a:endParaRPr lang="es-AR"/>
        </a:p>
      </dgm:t>
    </dgm:pt>
    <dgm:pt modelId="{87F7DFB2-2BCE-4212-81E9-6C7E8D9AD5B8}" type="pres">
      <dgm:prSet presAssocID="{663799FB-B791-4D39-BFF6-63CEC36F9016}" presName="childShp" presStyleLbl="bgAccFollowNode1" presStyleIdx="0" presStyleCnt="2">
        <dgm:presLayoutVars>
          <dgm:bulletEnabled val="1"/>
        </dgm:presLayoutVars>
      </dgm:prSet>
      <dgm:spPr/>
      <dgm:t>
        <a:bodyPr/>
        <a:lstStyle/>
        <a:p>
          <a:endParaRPr lang="en-US"/>
        </a:p>
      </dgm:t>
    </dgm:pt>
    <dgm:pt modelId="{C58A1447-E99E-4B4A-BF1A-F718A4EA4956}" type="pres">
      <dgm:prSet presAssocID="{7ED9E197-DD8A-456A-B59A-AEEF48A70103}" presName="spacing" presStyleCnt="0"/>
      <dgm:spPr/>
    </dgm:pt>
    <dgm:pt modelId="{00C45CE9-1EB8-4D2B-BF8A-CAE99530DBE6}" type="pres">
      <dgm:prSet presAssocID="{22064E02-B272-48D8-A3D2-4FCBEDD00195}" presName="linNode" presStyleCnt="0"/>
      <dgm:spPr/>
    </dgm:pt>
    <dgm:pt modelId="{E2D6DFC6-0E1C-47F8-8019-BA6877C07E8A}" type="pres">
      <dgm:prSet presAssocID="{22064E02-B272-48D8-A3D2-4FCBEDD00195}" presName="parentShp" presStyleLbl="node1" presStyleIdx="1" presStyleCnt="2">
        <dgm:presLayoutVars>
          <dgm:bulletEnabled val="1"/>
        </dgm:presLayoutVars>
      </dgm:prSet>
      <dgm:spPr/>
      <dgm:t>
        <a:bodyPr/>
        <a:lstStyle/>
        <a:p>
          <a:endParaRPr lang="es-AR"/>
        </a:p>
      </dgm:t>
    </dgm:pt>
    <dgm:pt modelId="{449A49A4-5D22-4CC4-B490-B9418790BAFA}" type="pres">
      <dgm:prSet presAssocID="{22064E02-B272-48D8-A3D2-4FCBEDD00195}" presName="childShp" presStyleLbl="bgAccFollowNode1" presStyleIdx="1" presStyleCnt="2">
        <dgm:presLayoutVars>
          <dgm:bulletEnabled val="1"/>
        </dgm:presLayoutVars>
      </dgm:prSet>
      <dgm:spPr/>
      <dgm:t>
        <a:bodyPr/>
        <a:lstStyle/>
        <a:p>
          <a:endParaRPr lang="es-AR"/>
        </a:p>
      </dgm:t>
    </dgm:pt>
  </dgm:ptLst>
  <dgm:cxnLst>
    <dgm:cxn modelId="{6B994F10-4FDE-46AB-A974-2B3B4EDC8CD8}" type="presOf" srcId="{3DAD4849-939B-43DC-9757-2DBE6DE7B8D4}" destId="{87F7DFB2-2BCE-4212-81E9-6C7E8D9AD5B8}" srcOrd="0" destOrd="3" presId="urn:microsoft.com/office/officeart/2005/8/layout/vList6"/>
    <dgm:cxn modelId="{03B90296-779F-49D3-A40C-4627290DE4BE}" type="presOf" srcId="{558C1376-F9C5-4ED8-A084-B8A1F9C33B8F}" destId="{87F7DFB2-2BCE-4212-81E9-6C7E8D9AD5B8}" srcOrd="0" destOrd="2" presId="urn:microsoft.com/office/officeart/2005/8/layout/vList6"/>
    <dgm:cxn modelId="{D09C7196-7DB9-48F1-8FB9-9C20043A68B3}" srcId="{6E03C88E-2FD0-4BF3-88AC-227F82A4945A}" destId="{22064E02-B272-48D8-A3D2-4FCBEDD00195}" srcOrd="1" destOrd="0" parTransId="{C8D501DD-A05A-4CAA-84B7-A5380A99C0F3}" sibTransId="{8B974C93-D419-4748-BEF5-81216EAD9F4D}"/>
    <dgm:cxn modelId="{455D20A3-9601-4570-9B59-D62B41CFA428}" srcId="{22064E02-B272-48D8-A3D2-4FCBEDD00195}" destId="{3A9B7276-9C23-4677-B5A0-8840D8D9174A}" srcOrd="2" destOrd="0" parTransId="{18B49614-BB20-4C07-94E5-4D1887626D83}" sibTransId="{B2FE169A-4C57-440E-93DA-5778D9DD59FE}"/>
    <dgm:cxn modelId="{C530C698-8ED7-418F-A777-93454BC7FDA0}" type="presOf" srcId="{94D2EFCE-E40B-4665-BC14-3FC176C59414}" destId="{449A49A4-5D22-4CC4-B490-B9418790BAFA}" srcOrd="0" destOrd="0" presId="urn:microsoft.com/office/officeart/2005/8/layout/vList6"/>
    <dgm:cxn modelId="{346DD2C0-5CC1-4164-999F-235BAF851760}" type="presOf" srcId="{663799FB-B791-4D39-BFF6-63CEC36F9016}" destId="{79141384-DBF0-4F87-A68F-391AFD008BC9}" srcOrd="0" destOrd="0" presId="urn:microsoft.com/office/officeart/2005/8/layout/vList6"/>
    <dgm:cxn modelId="{68B8013F-A5CC-4E01-8F77-C0AD92D18983}" srcId="{663799FB-B791-4D39-BFF6-63CEC36F9016}" destId="{8A4BE40F-6E9D-4E8B-B91F-5A9FD364605B}" srcOrd="0" destOrd="0" parTransId="{4864C830-F9E4-4754-A641-241978300D5D}" sibTransId="{61E69AD3-2D65-405E-A5E5-E27CEE090326}"/>
    <dgm:cxn modelId="{D7F9A64D-AC75-4721-AF44-6DE4D1B8AEC7}" type="presOf" srcId="{3A9B7276-9C23-4677-B5A0-8840D8D9174A}" destId="{449A49A4-5D22-4CC4-B490-B9418790BAFA}" srcOrd="0" destOrd="2" presId="urn:microsoft.com/office/officeart/2005/8/layout/vList6"/>
    <dgm:cxn modelId="{204291A6-5CE2-4341-9560-D2BAFA66C89E}" type="presOf" srcId="{E35CCA21-9E59-4479-84DA-BC898B985153}" destId="{449A49A4-5D22-4CC4-B490-B9418790BAFA}" srcOrd="0" destOrd="1" presId="urn:microsoft.com/office/officeart/2005/8/layout/vList6"/>
    <dgm:cxn modelId="{5A06327D-29FF-4B47-9651-F91A6222D658}" srcId="{663799FB-B791-4D39-BFF6-63CEC36F9016}" destId="{9D87CD8C-9CCF-4DA7-B4B6-3B7551B20100}" srcOrd="1" destOrd="0" parTransId="{154384C7-82D8-49B1-A3C2-A44BB0F57F01}" sibTransId="{1D103537-0A60-43D4-9568-DE77FFF97FB5}"/>
    <dgm:cxn modelId="{5C1657C3-C0B2-42ED-81B9-786A64732087}" type="presOf" srcId="{8A4BE40F-6E9D-4E8B-B91F-5A9FD364605B}" destId="{87F7DFB2-2BCE-4212-81E9-6C7E8D9AD5B8}" srcOrd="0" destOrd="0" presId="urn:microsoft.com/office/officeart/2005/8/layout/vList6"/>
    <dgm:cxn modelId="{C17770EF-AE10-4097-9506-A63B25D0CE0F}" srcId="{663799FB-B791-4D39-BFF6-63CEC36F9016}" destId="{558C1376-F9C5-4ED8-A084-B8A1F9C33B8F}" srcOrd="2" destOrd="0" parTransId="{B7EE0C79-F4CF-4EF1-838C-B416573B775D}" sibTransId="{25190063-7FEB-4B57-B966-8186606EC72B}"/>
    <dgm:cxn modelId="{35A5F4E8-A53C-42BE-8DF1-42DAE6B616B3}" type="presOf" srcId="{22064E02-B272-48D8-A3D2-4FCBEDD00195}" destId="{E2D6DFC6-0E1C-47F8-8019-BA6877C07E8A}" srcOrd="0" destOrd="0" presId="urn:microsoft.com/office/officeart/2005/8/layout/vList6"/>
    <dgm:cxn modelId="{22F896FE-CC2E-48A4-B674-C4285F21E5A2}" srcId="{663799FB-B791-4D39-BFF6-63CEC36F9016}" destId="{3DAD4849-939B-43DC-9757-2DBE6DE7B8D4}" srcOrd="3" destOrd="0" parTransId="{0E84DE57-0575-4364-BA68-9D2004692F08}" sibTransId="{5E560166-95C9-4B46-A1E5-2774C97EE406}"/>
    <dgm:cxn modelId="{6B2BD2EA-4C3C-4387-9AC0-9A54F5856141}" srcId="{22064E02-B272-48D8-A3D2-4FCBEDD00195}" destId="{E35CCA21-9E59-4479-84DA-BC898B985153}" srcOrd="1" destOrd="0" parTransId="{8D12C1CB-DBD6-4FE4-AC5C-4ADF7F618625}" sibTransId="{A8E46522-3EB0-41A3-A948-24AEB540F61E}"/>
    <dgm:cxn modelId="{F7E0EF81-8134-4BC8-9068-C9DCB6E77AD7}" srcId="{22064E02-B272-48D8-A3D2-4FCBEDD00195}" destId="{94D2EFCE-E40B-4665-BC14-3FC176C59414}" srcOrd="0" destOrd="0" parTransId="{131E7055-FEFF-4AA2-9F9B-34A1414F16F1}" sibTransId="{A5BD503E-E169-439D-8E21-053CF1547551}"/>
    <dgm:cxn modelId="{FC4CB98E-8CFB-4535-9EE2-BD5BEF38F807}" type="presOf" srcId="{6E03C88E-2FD0-4BF3-88AC-227F82A4945A}" destId="{2090B8F5-5CE0-4280-AAB5-F49CE4C64532}" srcOrd="0" destOrd="0" presId="urn:microsoft.com/office/officeart/2005/8/layout/vList6"/>
    <dgm:cxn modelId="{215E6C8F-B4B7-4964-AA98-ADCDD4C6FBE2}" srcId="{6E03C88E-2FD0-4BF3-88AC-227F82A4945A}" destId="{663799FB-B791-4D39-BFF6-63CEC36F9016}" srcOrd="0" destOrd="0" parTransId="{255081C4-CDC8-4E8C-8914-EA4C9355FBE1}" sibTransId="{7ED9E197-DD8A-456A-B59A-AEEF48A70103}"/>
    <dgm:cxn modelId="{EE9CAB48-0765-4F91-9113-8BC59FC87C07}" type="presOf" srcId="{9D87CD8C-9CCF-4DA7-B4B6-3B7551B20100}" destId="{87F7DFB2-2BCE-4212-81E9-6C7E8D9AD5B8}" srcOrd="0" destOrd="1" presId="urn:microsoft.com/office/officeart/2005/8/layout/vList6"/>
    <dgm:cxn modelId="{638C8F8E-3044-45EA-9275-73C6F347BFFC}" type="presParOf" srcId="{2090B8F5-5CE0-4280-AAB5-F49CE4C64532}" destId="{2183998D-F771-4CFE-85FB-F48529E15DE8}" srcOrd="0" destOrd="0" presId="urn:microsoft.com/office/officeart/2005/8/layout/vList6"/>
    <dgm:cxn modelId="{5185F1D1-5A6D-4A05-B2B9-551C75413723}" type="presParOf" srcId="{2183998D-F771-4CFE-85FB-F48529E15DE8}" destId="{79141384-DBF0-4F87-A68F-391AFD008BC9}" srcOrd="0" destOrd="0" presId="urn:microsoft.com/office/officeart/2005/8/layout/vList6"/>
    <dgm:cxn modelId="{C3E9D68C-598F-4859-97DC-0664780256F6}" type="presParOf" srcId="{2183998D-F771-4CFE-85FB-F48529E15DE8}" destId="{87F7DFB2-2BCE-4212-81E9-6C7E8D9AD5B8}" srcOrd="1" destOrd="0" presId="urn:microsoft.com/office/officeart/2005/8/layout/vList6"/>
    <dgm:cxn modelId="{28CE9973-1C1B-402B-A491-8526A156E7A5}" type="presParOf" srcId="{2090B8F5-5CE0-4280-AAB5-F49CE4C64532}" destId="{C58A1447-E99E-4B4A-BF1A-F718A4EA4956}" srcOrd="1" destOrd="0" presId="urn:microsoft.com/office/officeart/2005/8/layout/vList6"/>
    <dgm:cxn modelId="{9E65216F-D032-4BB9-BEFB-BEBA36CFEE3D}" type="presParOf" srcId="{2090B8F5-5CE0-4280-AAB5-F49CE4C64532}" destId="{00C45CE9-1EB8-4D2B-BF8A-CAE99530DBE6}" srcOrd="2" destOrd="0" presId="urn:microsoft.com/office/officeart/2005/8/layout/vList6"/>
    <dgm:cxn modelId="{C516E2DA-D6A7-4729-A57D-3690B66993EA}" type="presParOf" srcId="{00C45CE9-1EB8-4D2B-BF8A-CAE99530DBE6}" destId="{E2D6DFC6-0E1C-47F8-8019-BA6877C07E8A}" srcOrd="0" destOrd="0" presId="urn:microsoft.com/office/officeart/2005/8/layout/vList6"/>
    <dgm:cxn modelId="{B3357F0E-F6AC-4D9F-9553-64EA69A9D92D}" type="presParOf" srcId="{00C45CE9-1EB8-4D2B-BF8A-CAE99530DBE6}" destId="{449A49A4-5D22-4CC4-B490-B9418790BAF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3B24B04-2EF6-421F-BDC5-7B4B8C36D8B3}" type="doc">
      <dgm:prSet loTypeId="urn:microsoft.com/office/officeart/2005/8/layout/radial6" loCatId="cycle" qsTypeId="urn:microsoft.com/office/officeart/2005/8/quickstyle/simple1" qsCatId="simple" csTypeId="urn:microsoft.com/office/officeart/2005/8/colors/colorful2" csCatId="colorful" phldr="1"/>
      <dgm:spPr/>
      <dgm:t>
        <a:bodyPr/>
        <a:lstStyle/>
        <a:p>
          <a:endParaRPr lang="en-US"/>
        </a:p>
      </dgm:t>
    </dgm:pt>
    <dgm:pt modelId="{51379283-C04E-44E9-BD12-3D403EE1D3AB}">
      <dgm:prSet phldrT="[Texto]"/>
      <dgm:spPr/>
      <dgm:t>
        <a:bodyPr/>
        <a:lstStyle/>
        <a:p>
          <a:r>
            <a:rPr lang="es-AR" dirty="0" smtClean="0"/>
            <a:t>Herramienta mas adecuada</a:t>
          </a:r>
          <a:endParaRPr lang="en-US" dirty="0"/>
        </a:p>
      </dgm:t>
    </dgm:pt>
    <dgm:pt modelId="{C78AE732-7CF6-4AFA-8050-8EEB50E32B45}" type="parTrans" cxnId="{BD111779-9C92-4DE1-838D-5D9F410AD79C}">
      <dgm:prSet/>
      <dgm:spPr/>
      <dgm:t>
        <a:bodyPr/>
        <a:lstStyle/>
        <a:p>
          <a:endParaRPr lang="en-US"/>
        </a:p>
      </dgm:t>
    </dgm:pt>
    <dgm:pt modelId="{2409BC4F-BFDD-40FC-A5AF-DB3C0C01BDC1}" type="sibTrans" cxnId="{BD111779-9C92-4DE1-838D-5D9F410AD79C}">
      <dgm:prSet/>
      <dgm:spPr/>
      <dgm:t>
        <a:bodyPr/>
        <a:lstStyle/>
        <a:p>
          <a:endParaRPr lang="en-US"/>
        </a:p>
      </dgm:t>
    </dgm:pt>
    <dgm:pt modelId="{E5600E40-1943-4257-8064-91F66B069C16}">
      <dgm:prSet phldrT="[Texto]"/>
      <dgm:spPr/>
      <dgm:t>
        <a:bodyPr/>
        <a:lstStyle/>
        <a:p>
          <a:r>
            <a:rPr lang="es-AR" dirty="0" smtClean="0"/>
            <a:t>Costos</a:t>
          </a:r>
          <a:endParaRPr lang="en-US" dirty="0"/>
        </a:p>
      </dgm:t>
    </dgm:pt>
    <dgm:pt modelId="{268FE8DD-8EE5-4A5B-A61B-6E20CF47AEAA}" type="parTrans" cxnId="{F1B1FBF4-FA71-4456-82FA-027ED0CDBC1A}">
      <dgm:prSet/>
      <dgm:spPr/>
      <dgm:t>
        <a:bodyPr/>
        <a:lstStyle/>
        <a:p>
          <a:endParaRPr lang="en-US"/>
        </a:p>
      </dgm:t>
    </dgm:pt>
    <dgm:pt modelId="{87E358C8-18E2-4355-AF21-35FBAC1AF5EA}" type="sibTrans" cxnId="{F1B1FBF4-FA71-4456-82FA-027ED0CDBC1A}">
      <dgm:prSet/>
      <dgm:spPr/>
      <dgm:t>
        <a:bodyPr/>
        <a:lstStyle/>
        <a:p>
          <a:endParaRPr lang="en-US"/>
        </a:p>
      </dgm:t>
    </dgm:pt>
    <dgm:pt modelId="{9C3BE2C9-ECA6-4E00-B758-54F8C5F848A6}">
      <dgm:prSet phldrT="[Texto]"/>
      <dgm:spPr/>
      <dgm:t>
        <a:bodyPr/>
        <a:lstStyle/>
        <a:p>
          <a:r>
            <a:rPr lang="es-AR" dirty="0" smtClean="0"/>
            <a:t>Aplicación</a:t>
          </a:r>
          <a:endParaRPr lang="en-US" dirty="0"/>
        </a:p>
      </dgm:t>
    </dgm:pt>
    <dgm:pt modelId="{AAF0AFEA-4FBA-4B32-9C61-49A5A13BAB72}" type="parTrans" cxnId="{3BD5618E-3423-4099-8D8E-AB8FC419FF6A}">
      <dgm:prSet/>
      <dgm:spPr/>
      <dgm:t>
        <a:bodyPr/>
        <a:lstStyle/>
        <a:p>
          <a:endParaRPr lang="en-US"/>
        </a:p>
      </dgm:t>
    </dgm:pt>
    <dgm:pt modelId="{01D9B0DE-50CB-4555-9918-57CE558D5373}" type="sibTrans" cxnId="{3BD5618E-3423-4099-8D8E-AB8FC419FF6A}">
      <dgm:prSet/>
      <dgm:spPr/>
      <dgm:t>
        <a:bodyPr/>
        <a:lstStyle/>
        <a:p>
          <a:endParaRPr lang="en-US"/>
        </a:p>
      </dgm:t>
    </dgm:pt>
    <dgm:pt modelId="{377A7625-4305-4F21-AC5D-C686716A0745}">
      <dgm:prSet phldrT="[Texto]"/>
      <dgm:spPr/>
      <dgm:t>
        <a:bodyPr/>
        <a:lstStyle/>
        <a:p>
          <a:r>
            <a:rPr lang="es-AR" dirty="0" smtClean="0"/>
            <a:t>Lenguaje</a:t>
          </a:r>
          <a:endParaRPr lang="en-US" dirty="0"/>
        </a:p>
      </dgm:t>
    </dgm:pt>
    <dgm:pt modelId="{5D5EDC97-6483-4285-BA14-50F883A25980}" type="parTrans" cxnId="{DE85265F-16FF-4775-872C-88842BF306E7}">
      <dgm:prSet/>
      <dgm:spPr/>
      <dgm:t>
        <a:bodyPr/>
        <a:lstStyle/>
        <a:p>
          <a:endParaRPr lang="en-US"/>
        </a:p>
      </dgm:t>
    </dgm:pt>
    <dgm:pt modelId="{04A4C115-69EC-4AB2-87A4-A6073C401764}" type="sibTrans" cxnId="{DE85265F-16FF-4775-872C-88842BF306E7}">
      <dgm:prSet/>
      <dgm:spPr/>
      <dgm:t>
        <a:bodyPr/>
        <a:lstStyle/>
        <a:p>
          <a:endParaRPr lang="en-US"/>
        </a:p>
      </dgm:t>
    </dgm:pt>
    <dgm:pt modelId="{86F3B2B6-C272-4BF5-8BF2-03C53D6083A4}">
      <dgm:prSet phldrT="[Texto]"/>
      <dgm:spPr/>
      <dgm:t>
        <a:bodyPr/>
        <a:lstStyle/>
        <a:p>
          <a:r>
            <a:rPr lang="es-AR" dirty="0" smtClean="0"/>
            <a:t>Soporte</a:t>
          </a:r>
          <a:endParaRPr lang="en-US" dirty="0"/>
        </a:p>
      </dgm:t>
    </dgm:pt>
    <dgm:pt modelId="{745CBEC5-6563-4CA1-B4E3-B6E95E47163D}" type="parTrans" cxnId="{56BD4481-8208-4B95-A353-C13B08CBA23F}">
      <dgm:prSet/>
      <dgm:spPr/>
      <dgm:t>
        <a:bodyPr/>
        <a:lstStyle/>
        <a:p>
          <a:endParaRPr lang="en-US"/>
        </a:p>
      </dgm:t>
    </dgm:pt>
    <dgm:pt modelId="{89C7ED37-3C50-4F80-90BE-22F5C19880A9}" type="sibTrans" cxnId="{56BD4481-8208-4B95-A353-C13B08CBA23F}">
      <dgm:prSet/>
      <dgm:spPr/>
      <dgm:t>
        <a:bodyPr/>
        <a:lstStyle/>
        <a:p>
          <a:endParaRPr lang="en-US"/>
        </a:p>
      </dgm:t>
    </dgm:pt>
    <dgm:pt modelId="{E0E85355-6555-4E34-9786-252333F1991E}">
      <dgm:prSet phldrT="[Texto]"/>
      <dgm:spPr/>
      <dgm:t>
        <a:bodyPr/>
        <a:lstStyle/>
        <a:p>
          <a:r>
            <a:rPr lang="es-AR" dirty="0" smtClean="0"/>
            <a:t>Usabilidad</a:t>
          </a:r>
          <a:endParaRPr lang="en-US" dirty="0"/>
        </a:p>
      </dgm:t>
    </dgm:pt>
    <dgm:pt modelId="{0B5817E0-2F51-4EE7-B831-E865B8182FB4}" type="parTrans" cxnId="{CB9ECF15-849F-4319-8B90-BFF8F84265F3}">
      <dgm:prSet/>
      <dgm:spPr/>
      <dgm:t>
        <a:bodyPr/>
        <a:lstStyle/>
        <a:p>
          <a:endParaRPr lang="en-US"/>
        </a:p>
      </dgm:t>
    </dgm:pt>
    <dgm:pt modelId="{687991EA-A5AB-4699-9645-6DF0B3B776D8}" type="sibTrans" cxnId="{CB9ECF15-849F-4319-8B90-BFF8F84265F3}">
      <dgm:prSet/>
      <dgm:spPr/>
      <dgm:t>
        <a:bodyPr/>
        <a:lstStyle/>
        <a:p>
          <a:endParaRPr lang="en-US"/>
        </a:p>
      </dgm:t>
    </dgm:pt>
    <dgm:pt modelId="{497EFC63-B23B-4494-ADE5-95B26F9F3513}" type="pres">
      <dgm:prSet presAssocID="{23B24B04-2EF6-421F-BDC5-7B4B8C36D8B3}" presName="Name0" presStyleCnt="0">
        <dgm:presLayoutVars>
          <dgm:chMax val="1"/>
          <dgm:dir/>
          <dgm:animLvl val="ctr"/>
          <dgm:resizeHandles val="exact"/>
        </dgm:presLayoutVars>
      </dgm:prSet>
      <dgm:spPr/>
      <dgm:t>
        <a:bodyPr/>
        <a:lstStyle/>
        <a:p>
          <a:endParaRPr lang="es-AR"/>
        </a:p>
      </dgm:t>
    </dgm:pt>
    <dgm:pt modelId="{6DAFAF89-29A6-4A45-9620-DDEB14121830}" type="pres">
      <dgm:prSet presAssocID="{51379283-C04E-44E9-BD12-3D403EE1D3AB}" presName="centerShape" presStyleLbl="node0" presStyleIdx="0" presStyleCnt="1"/>
      <dgm:spPr/>
      <dgm:t>
        <a:bodyPr/>
        <a:lstStyle/>
        <a:p>
          <a:endParaRPr lang="es-AR"/>
        </a:p>
      </dgm:t>
    </dgm:pt>
    <dgm:pt modelId="{49A09896-ED34-41FC-841D-587062D96A79}" type="pres">
      <dgm:prSet presAssocID="{E5600E40-1943-4257-8064-91F66B069C16}" presName="node" presStyleLbl="node1" presStyleIdx="0" presStyleCnt="5">
        <dgm:presLayoutVars>
          <dgm:bulletEnabled val="1"/>
        </dgm:presLayoutVars>
      </dgm:prSet>
      <dgm:spPr/>
      <dgm:t>
        <a:bodyPr/>
        <a:lstStyle/>
        <a:p>
          <a:endParaRPr lang="en-US"/>
        </a:p>
      </dgm:t>
    </dgm:pt>
    <dgm:pt modelId="{61615C60-DE35-42F9-BD4A-022C53E05435}" type="pres">
      <dgm:prSet presAssocID="{E5600E40-1943-4257-8064-91F66B069C16}" presName="dummy" presStyleCnt="0"/>
      <dgm:spPr/>
    </dgm:pt>
    <dgm:pt modelId="{50848A36-C545-480C-95B4-8B93D34B86B8}" type="pres">
      <dgm:prSet presAssocID="{87E358C8-18E2-4355-AF21-35FBAC1AF5EA}" presName="sibTrans" presStyleLbl="sibTrans2D1" presStyleIdx="0" presStyleCnt="5"/>
      <dgm:spPr/>
      <dgm:t>
        <a:bodyPr/>
        <a:lstStyle/>
        <a:p>
          <a:endParaRPr lang="es-AR"/>
        </a:p>
      </dgm:t>
    </dgm:pt>
    <dgm:pt modelId="{42A135C9-F4AB-47F1-A62A-1FD9FAF37EE6}" type="pres">
      <dgm:prSet presAssocID="{E0E85355-6555-4E34-9786-252333F1991E}" presName="node" presStyleLbl="node1" presStyleIdx="1" presStyleCnt="5">
        <dgm:presLayoutVars>
          <dgm:bulletEnabled val="1"/>
        </dgm:presLayoutVars>
      </dgm:prSet>
      <dgm:spPr/>
      <dgm:t>
        <a:bodyPr/>
        <a:lstStyle/>
        <a:p>
          <a:endParaRPr lang="es-AR"/>
        </a:p>
      </dgm:t>
    </dgm:pt>
    <dgm:pt modelId="{23BB9706-5703-4BC3-B8D6-C7B8D4F0BDEB}" type="pres">
      <dgm:prSet presAssocID="{E0E85355-6555-4E34-9786-252333F1991E}" presName="dummy" presStyleCnt="0"/>
      <dgm:spPr/>
    </dgm:pt>
    <dgm:pt modelId="{F68E383C-0115-4806-8698-9153BB9DD841}" type="pres">
      <dgm:prSet presAssocID="{687991EA-A5AB-4699-9645-6DF0B3B776D8}" presName="sibTrans" presStyleLbl="sibTrans2D1" presStyleIdx="1" presStyleCnt="5"/>
      <dgm:spPr/>
      <dgm:t>
        <a:bodyPr/>
        <a:lstStyle/>
        <a:p>
          <a:endParaRPr lang="es-AR"/>
        </a:p>
      </dgm:t>
    </dgm:pt>
    <dgm:pt modelId="{61BFCB44-40F1-4436-868C-EF9762B66FB3}" type="pres">
      <dgm:prSet presAssocID="{9C3BE2C9-ECA6-4E00-B758-54F8C5F848A6}" presName="node" presStyleLbl="node1" presStyleIdx="2" presStyleCnt="5">
        <dgm:presLayoutVars>
          <dgm:bulletEnabled val="1"/>
        </dgm:presLayoutVars>
      </dgm:prSet>
      <dgm:spPr/>
      <dgm:t>
        <a:bodyPr/>
        <a:lstStyle/>
        <a:p>
          <a:endParaRPr lang="es-AR"/>
        </a:p>
      </dgm:t>
    </dgm:pt>
    <dgm:pt modelId="{F25528EC-25F5-41FA-B2CC-5047EBE50C81}" type="pres">
      <dgm:prSet presAssocID="{9C3BE2C9-ECA6-4E00-B758-54F8C5F848A6}" presName="dummy" presStyleCnt="0"/>
      <dgm:spPr/>
    </dgm:pt>
    <dgm:pt modelId="{AE9D0D72-C446-4E3E-8ADA-6540BF700A0E}" type="pres">
      <dgm:prSet presAssocID="{01D9B0DE-50CB-4555-9918-57CE558D5373}" presName="sibTrans" presStyleLbl="sibTrans2D1" presStyleIdx="2" presStyleCnt="5"/>
      <dgm:spPr/>
      <dgm:t>
        <a:bodyPr/>
        <a:lstStyle/>
        <a:p>
          <a:endParaRPr lang="es-AR"/>
        </a:p>
      </dgm:t>
    </dgm:pt>
    <dgm:pt modelId="{05C5D6FB-8D3F-4B47-AE03-61A4EB3CD7A8}" type="pres">
      <dgm:prSet presAssocID="{377A7625-4305-4F21-AC5D-C686716A0745}" presName="node" presStyleLbl="node1" presStyleIdx="3" presStyleCnt="5">
        <dgm:presLayoutVars>
          <dgm:bulletEnabled val="1"/>
        </dgm:presLayoutVars>
      </dgm:prSet>
      <dgm:spPr/>
      <dgm:t>
        <a:bodyPr/>
        <a:lstStyle/>
        <a:p>
          <a:endParaRPr lang="es-AR"/>
        </a:p>
      </dgm:t>
    </dgm:pt>
    <dgm:pt modelId="{9D041B06-9B98-4CFC-8B55-54E78BF7058A}" type="pres">
      <dgm:prSet presAssocID="{377A7625-4305-4F21-AC5D-C686716A0745}" presName="dummy" presStyleCnt="0"/>
      <dgm:spPr/>
    </dgm:pt>
    <dgm:pt modelId="{1DCBED9A-99BF-46F3-A068-6298A1C57554}" type="pres">
      <dgm:prSet presAssocID="{04A4C115-69EC-4AB2-87A4-A6073C401764}" presName="sibTrans" presStyleLbl="sibTrans2D1" presStyleIdx="3" presStyleCnt="5"/>
      <dgm:spPr/>
      <dgm:t>
        <a:bodyPr/>
        <a:lstStyle/>
        <a:p>
          <a:endParaRPr lang="es-AR"/>
        </a:p>
      </dgm:t>
    </dgm:pt>
    <dgm:pt modelId="{E328AECF-57A1-4C91-B20F-935572BB3B07}" type="pres">
      <dgm:prSet presAssocID="{86F3B2B6-C272-4BF5-8BF2-03C53D6083A4}" presName="node" presStyleLbl="node1" presStyleIdx="4" presStyleCnt="5">
        <dgm:presLayoutVars>
          <dgm:bulletEnabled val="1"/>
        </dgm:presLayoutVars>
      </dgm:prSet>
      <dgm:spPr/>
      <dgm:t>
        <a:bodyPr/>
        <a:lstStyle/>
        <a:p>
          <a:endParaRPr lang="es-AR"/>
        </a:p>
      </dgm:t>
    </dgm:pt>
    <dgm:pt modelId="{1CADA875-C4D0-476A-8474-4ABCA4483580}" type="pres">
      <dgm:prSet presAssocID="{86F3B2B6-C272-4BF5-8BF2-03C53D6083A4}" presName="dummy" presStyleCnt="0"/>
      <dgm:spPr/>
    </dgm:pt>
    <dgm:pt modelId="{B6145C89-035B-479E-963A-DE1E6D9F49D9}" type="pres">
      <dgm:prSet presAssocID="{89C7ED37-3C50-4F80-90BE-22F5C19880A9}" presName="sibTrans" presStyleLbl="sibTrans2D1" presStyleIdx="4" presStyleCnt="5"/>
      <dgm:spPr/>
      <dgm:t>
        <a:bodyPr/>
        <a:lstStyle/>
        <a:p>
          <a:endParaRPr lang="es-AR"/>
        </a:p>
      </dgm:t>
    </dgm:pt>
  </dgm:ptLst>
  <dgm:cxnLst>
    <dgm:cxn modelId="{7723D421-A622-4EB8-8116-968E9870D1AD}" type="presOf" srcId="{E5600E40-1943-4257-8064-91F66B069C16}" destId="{49A09896-ED34-41FC-841D-587062D96A79}" srcOrd="0" destOrd="0" presId="urn:microsoft.com/office/officeart/2005/8/layout/radial6"/>
    <dgm:cxn modelId="{F6396E73-3C41-46AA-B323-E18B97AAA620}" type="presOf" srcId="{89C7ED37-3C50-4F80-90BE-22F5C19880A9}" destId="{B6145C89-035B-479E-963A-DE1E6D9F49D9}" srcOrd="0" destOrd="0" presId="urn:microsoft.com/office/officeart/2005/8/layout/radial6"/>
    <dgm:cxn modelId="{BD111779-9C92-4DE1-838D-5D9F410AD79C}" srcId="{23B24B04-2EF6-421F-BDC5-7B4B8C36D8B3}" destId="{51379283-C04E-44E9-BD12-3D403EE1D3AB}" srcOrd="0" destOrd="0" parTransId="{C78AE732-7CF6-4AFA-8050-8EEB50E32B45}" sibTransId="{2409BC4F-BFDD-40FC-A5AF-DB3C0C01BDC1}"/>
    <dgm:cxn modelId="{FF7ADB3F-85EF-447C-91EE-DA8899240D6D}" type="presOf" srcId="{01D9B0DE-50CB-4555-9918-57CE558D5373}" destId="{AE9D0D72-C446-4E3E-8ADA-6540BF700A0E}" srcOrd="0" destOrd="0" presId="urn:microsoft.com/office/officeart/2005/8/layout/radial6"/>
    <dgm:cxn modelId="{E4CE4DAE-3E12-4121-8239-22E6B2142E99}" type="presOf" srcId="{86F3B2B6-C272-4BF5-8BF2-03C53D6083A4}" destId="{E328AECF-57A1-4C91-B20F-935572BB3B07}" srcOrd="0" destOrd="0" presId="urn:microsoft.com/office/officeart/2005/8/layout/radial6"/>
    <dgm:cxn modelId="{CEC597E2-9F84-4880-B8B9-4E81B5448875}" type="presOf" srcId="{377A7625-4305-4F21-AC5D-C686716A0745}" destId="{05C5D6FB-8D3F-4B47-AE03-61A4EB3CD7A8}" srcOrd="0" destOrd="0" presId="urn:microsoft.com/office/officeart/2005/8/layout/radial6"/>
    <dgm:cxn modelId="{E38D3CB3-D50D-4060-A746-BAE586E6025D}" type="presOf" srcId="{04A4C115-69EC-4AB2-87A4-A6073C401764}" destId="{1DCBED9A-99BF-46F3-A068-6298A1C57554}" srcOrd="0" destOrd="0" presId="urn:microsoft.com/office/officeart/2005/8/layout/radial6"/>
    <dgm:cxn modelId="{08291556-29BA-4E0F-B79B-A7D9B951CDCE}" type="presOf" srcId="{E0E85355-6555-4E34-9786-252333F1991E}" destId="{42A135C9-F4AB-47F1-A62A-1FD9FAF37EE6}" srcOrd="0" destOrd="0" presId="urn:microsoft.com/office/officeart/2005/8/layout/radial6"/>
    <dgm:cxn modelId="{56BD4481-8208-4B95-A353-C13B08CBA23F}" srcId="{51379283-C04E-44E9-BD12-3D403EE1D3AB}" destId="{86F3B2B6-C272-4BF5-8BF2-03C53D6083A4}" srcOrd="4" destOrd="0" parTransId="{745CBEC5-6563-4CA1-B4E3-B6E95E47163D}" sibTransId="{89C7ED37-3C50-4F80-90BE-22F5C19880A9}"/>
    <dgm:cxn modelId="{74B0DA78-7E91-4B2E-922E-7A1A81F5F0F3}" type="presOf" srcId="{9C3BE2C9-ECA6-4E00-B758-54F8C5F848A6}" destId="{61BFCB44-40F1-4436-868C-EF9762B66FB3}" srcOrd="0" destOrd="0" presId="urn:microsoft.com/office/officeart/2005/8/layout/radial6"/>
    <dgm:cxn modelId="{3FC830CF-2603-4A5A-BC4F-F88F5C3D40C8}" type="presOf" srcId="{87E358C8-18E2-4355-AF21-35FBAC1AF5EA}" destId="{50848A36-C545-480C-95B4-8B93D34B86B8}" srcOrd="0" destOrd="0" presId="urn:microsoft.com/office/officeart/2005/8/layout/radial6"/>
    <dgm:cxn modelId="{DE85265F-16FF-4775-872C-88842BF306E7}" srcId="{51379283-C04E-44E9-BD12-3D403EE1D3AB}" destId="{377A7625-4305-4F21-AC5D-C686716A0745}" srcOrd="3" destOrd="0" parTransId="{5D5EDC97-6483-4285-BA14-50F883A25980}" sibTransId="{04A4C115-69EC-4AB2-87A4-A6073C401764}"/>
    <dgm:cxn modelId="{3BD5618E-3423-4099-8D8E-AB8FC419FF6A}" srcId="{51379283-C04E-44E9-BD12-3D403EE1D3AB}" destId="{9C3BE2C9-ECA6-4E00-B758-54F8C5F848A6}" srcOrd="2" destOrd="0" parTransId="{AAF0AFEA-4FBA-4B32-9C61-49A5A13BAB72}" sibTransId="{01D9B0DE-50CB-4555-9918-57CE558D5373}"/>
    <dgm:cxn modelId="{F1B1FBF4-FA71-4456-82FA-027ED0CDBC1A}" srcId="{51379283-C04E-44E9-BD12-3D403EE1D3AB}" destId="{E5600E40-1943-4257-8064-91F66B069C16}" srcOrd="0" destOrd="0" parTransId="{268FE8DD-8EE5-4A5B-A61B-6E20CF47AEAA}" sibTransId="{87E358C8-18E2-4355-AF21-35FBAC1AF5EA}"/>
    <dgm:cxn modelId="{CB9ECF15-849F-4319-8B90-BFF8F84265F3}" srcId="{51379283-C04E-44E9-BD12-3D403EE1D3AB}" destId="{E0E85355-6555-4E34-9786-252333F1991E}" srcOrd="1" destOrd="0" parTransId="{0B5817E0-2F51-4EE7-B831-E865B8182FB4}" sibTransId="{687991EA-A5AB-4699-9645-6DF0B3B776D8}"/>
    <dgm:cxn modelId="{8172907D-B3C5-446A-995C-77C9F7D1A2AF}" type="presOf" srcId="{23B24B04-2EF6-421F-BDC5-7B4B8C36D8B3}" destId="{497EFC63-B23B-4494-ADE5-95B26F9F3513}" srcOrd="0" destOrd="0" presId="urn:microsoft.com/office/officeart/2005/8/layout/radial6"/>
    <dgm:cxn modelId="{2293795B-AD85-4934-989B-BD052E6B1A5B}" type="presOf" srcId="{687991EA-A5AB-4699-9645-6DF0B3B776D8}" destId="{F68E383C-0115-4806-8698-9153BB9DD841}" srcOrd="0" destOrd="0" presId="urn:microsoft.com/office/officeart/2005/8/layout/radial6"/>
    <dgm:cxn modelId="{821EFBFF-78A9-4828-B067-745647DE6C7C}" type="presOf" srcId="{51379283-C04E-44E9-BD12-3D403EE1D3AB}" destId="{6DAFAF89-29A6-4A45-9620-DDEB14121830}" srcOrd="0" destOrd="0" presId="urn:microsoft.com/office/officeart/2005/8/layout/radial6"/>
    <dgm:cxn modelId="{C0E6E080-7E71-45F6-96ED-3D7DC8D23273}" type="presParOf" srcId="{497EFC63-B23B-4494-ADE5-95B26F9F3513}" destId="{6DAFAF89-29A6-4A45-9620-DDEB14121830}" srcOrd="0" destOrd="0" presId="urn:microsoft.com/office/officeart/2005/8/layout/radial6"/>
    <dgm:cxn modelId="{A1C13E71-4ADE-4F42-A5A8-65132C714DB7}" type="presParOf" srcId="{497EFC63-B23B-4494-ADE5-95B26F9F3513}" destId="{49A09896-ED34-41FC-841D-587062D96A79}" srcOrd="1" destOrd="0" presId="urn:microsoft.com/office/officeart/2005/8/layout/radial6"/>
    <dgm:cxn modelId="{51DB6E87-C1CF-4B50-A026-3228AE86586B}" type="presParOf" srcId="{497EFC63-B23B-4494-ADE5-95B26F9F3513}" destId="{61615C60-DE35-42F9-BD4A-022C53E05435}" srcOrd="2" destOrd="0" presId="urn:microsoft.com/office/officeart/2005/8/layout/radial6"/>
    <dgm:cxn modelId="{C7B28907-5760-4117-80F4-FC08AB9CAFDE}" type="presParOf" srcId="{497EFC63-B23B-4494-ADE5-95B26F9F3513}" destId="{50848A36-C545-480C-95B4-8B93D34B86B8}" srcOrd="3" destOrd="0" presId="urn:microsoft.com/office/officeart/2005/8/layout/radial6"/>
    <dgm:cxn modelId="{41B5C101-D264-4041-BAC3-41B93F4EBD0E}" type="presParOf" srcId="{497EFC63-B23B-4494-ADE5-95B26F9F3513}" destId="{42A135C9-F4AB-47F1-A62A-1FD9FAF37EE6}" srcOrd="4" destOrd="0" presId="urn:microsoft.com/office/officeart/2005/8/layout/radial6"/>
    <dgm:cxn modelId="{403E0D6B-9D02-4869-9F00-0DBA06559AC2}" type="presParOf" srcId="{497EFC63-B23B-4494-ADE5-95B26F9F3513}" destId="{23BB9706-5703-4BC3-B8D6-C7B8D4F0BDEB}" srcOrd="5" destOrd="0" presId="urn:microsoft.com/office/officeart/2005/8/layout/radial6"/>
    <dgm:cxn modelId="{F170E5E9-970E-4528-AC2B-CAD02802A0F1}" type="presParOf" srcId="{497EFC63-B23B-4494-ADE5-95B26F9F3513}" destId="{F68E383C-0115-4806-8698-9153BB9DD841}" srcOrd="6" destOrd="0" presId="urn:microsoft.com/office/officeart/2005/8/layout/radial6"/>
    <dgm:cxn modelId="{8B5BBEF5-CEB9-4830-9BC6-ACE419902DF8}" type="presParOf" srcId="{497EFC63-B23B-4494-ADE5-95B26F9F3513}" destId="{61BFCB44-40F1-4436-868C-EF9762B66FB3}" srcOrd="7" destOrd="0" presId="urn:microsoft.com/office/officeart/2005/8/layout/radial6"/>
    <dgm:cxn modelId="{61ADD5EA-7B0B-4EA1-92A7-AAAB40E9B513}" type="presParOf" srcId="{497EFC63-B23B-4494-ADE5-95B26F9F3513}" destId="{F25528EC-25F5-41FA-B2CC-5047EBE50C81}" srcOrd="8" destOrd="0" presId="urn:microsoft.com/office/officeart/2005/8/layout/radial6"/>
    <dgm:cxn modelId="{069AB090-ECD8-415C-97FD-BC7C36B30374}" type="presParOf" srcId="{497EFC63-B23B-4494-ADE5-95B26F9F3513}" destId="{AE9D0D72-C446-4E3E-8ADA-6540BF700A0E}" srcOrd="9" destOrd="0" presId="urn:microsoft.com/office/officeart/2005/8/layout/radial6"/>
    <dgm:cxn modelId="{2604DD97-3C60-4C19-B0E1-DA3240C22B1B}" type="presParOf" srcId="{497EFC63-B23B-4494-ADE5-95B26F9F3513}" destId="{05C5D6FB-8D3F-4B47-AE03-61A4EB3CD7A8}" srcOrd="10" destOrd="0" presId="urn:microsoft.com/office/officeart/2005/8/layout/radial6"/>
    <dgm:cxn modelId="{0C1C73EF-9155-4E1D-A44F-DB6C6B7F2148}" type="presParOf" srcId="{497EFC63-B23B-4494-ADE5-95B26F9F3513}" destId="{9D041B06-9B98-4CFC-8B55-54E78BF7058A}" srcOrd="11" destOrd="0" presId="urn:microsoft.com/office/officeart/2005/8/layout/radial6"/>
    <dgm:cxn modelId="{3D1B6DBB-30D8-43E9-91F9-CBA5E48BDED1}" type="presParOf" srcId="{497EFC63-B23B-4494-ADE5-95B26F9F3513}" destId="{1DCBED9A-99BF-46F3-A068-6298A1C57554}" srcOrd="12" destOrd="0" presId="urn:microsoft.com/office/officeart/2005/8/layout/radial6"/>
    <dgm:cxn modelId="{787D4B4B-7A79-43D9-B36D-C712839031D2}" type="presParOf" srcId="{497EFC63-B23B-4494-ADE5-95B26F9F3513}" destId="{E328AECF-57A1-4C91-B20F-935572BB3B07}" srcOrd="13" destOrd="0" presId="urn:microsoft.com/office/officeart/2005/8/layout/radial6"/>
    <dgm:cxn modelId="{4DA8746F-B52A-4E87-A9CF-DF2D60F2DC5C}" type="presParOf" srcId="{497EFC63-B23B-4494-ADE5-95B26F9F3513}" destId="{1CADA875-C4D0-476A-8474-4ABCA4483580}" srcOrd="14" destOrd="0" presId="urn:microsoft.com/office/officeart/2005/8/layout/radial6"/>
    <dgm:cxn modelId="{7F62C143-3A2A-49C9-9CE5-0C7234C4DB2F}" type="presParOf" srcId="{497EFC63-B23B-4494-ADE5-95B26F9F3513}" destId="{B6145C89-035B-479E-963A-DE1E6D9F49D9}"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F0CD2AD-9B39-4314-8AAF-6EF37B05EFB4}" type="doc">
      <dgm:prSet loTypeId="urn:microsoft.com/office/officeart/2005/8/layout/arrow3" loCatId="relationship" qsTypeId="urn:microsoft.com/office/officeart/2005/8/quickstyle/simple1" qsCatId="simple" csTypeId="urn:microsoft.com/office/officeart/2005/8/colors/colorful5" csCatId="colorful" phldr="1"/>
      <dgm:spPr/>
      <dgm:t>
        <a:bodyPr/>
        <a:lstStyle/>
        <a:p>
          <a:endParaRPr lang="en-US"/>
        </a:p>
      </dgm:t>
    </dgm:pt>
    <dgm:pt modelId="{ED098367-387F-4907-AC70-18B03D77F10E}">
      <dgm:prSet phldrT="[Texto]" custT="1"/>
      <dgm:spPr/>
      <dgm:t>
        <a:bodyPr/>
        <a:lstStyle/>
        <a:p>
          <a:pPr algn="l"/>
          <a:r>
            <a:rPr lang="es-AR" sz="1400" dirty="0" smtClean="0"/>
            <a:t>- Navegador Firefox.</a:t>
          </a:r>
        </a:p>
        <a:p>
          <a:pPr algn="l"/>
          <a:r>
            <a:rPr lang="es-AR" sz="1400" dirty="0" smtClean="0"/>
            <a:t>- Crea prototipos.</a:t>
          </a:r>
        </a:p>
        <a:p>
          <a:pPr algn="l"/>
          <a:r>
            <a:rPr lang="es-AR" sz="1400" dirty="0" smtClean="0"/>
            <a:t>- No permite iterar.</a:t>
          </a:r>
        </a:p>
        <a:p>
          <a:pPr algn="l"/>
          <a:r>
            <a:rPr lang="es-AR" sz="1400" dirty="0" smtClean="0"/>
            <a:t>- No permite condicionales.</a:t>
          </a:r>
        </a:p>
        <a:p>
          <a:pPr algn="l"/>
          <a:r>
            <a:rPr lang="es-AR" sz="1400" smtClean="0"/>
            <a:t>- Ejecución </a:t>
          </a:r>
          <a:r>
            <a:rPr lang="es-AR" sz="1400" dirty="0" smtClean="0"/>
            <a:t>lenta.</a:t>
          </a:r>
        </a:p>
        <a:p>
          <a:pPr algn="l"/>
          <a:endParaRPr lang="en-US" sz="1400" dirty="0"/>
        </a:p>
      </dgm:t>
    </dgm:pt>
    <dgm:pt modelId="{BFF696AC-E149-470E-A60C-5C5D63E51130}" type="parTrans" cxnId="{D61BF598-9803-4BE5-92B3-11D6044E8915}">
      <dgm:prSet/>
      <dgm:spPr/>
      <dgm:t>
        <a:bodyPr/>
        <a:lstStyle/>
        <a:p>
          <a:endParaRPr lang="en-US"/>
        </a:p>
      </dgm:t>
    </dgm:pt>
    <dgm:pt modelId="{F3F97E5F-6108-4F7A-9978-EBFDBCEEFB99}" type="sibTrans" cxnId="{D61BF598-9803-4BE5-92B3-11D6044E8915}">
      <dgm:prSet/>
      <dgm:spPr/>
      <dgm:t>
        <a:bodyPr/>
        <a:lstStyle/>
        <a:p>
          <a:endParaRPr lang="en-US"/>
        </a:p>
      </dgm:t>
    </dgm:pt>
    <dgm:pt modelId="{D92CE019-56DB-415E-9A0E-7E6F07AD0EF9}">
      <dgm:prSet phldrT="[Texto]" custT="1"/>
      <dgm:spPr/>
      <dgm:t>
        <a:bodyPr/>
        <a:lstStyle/>
        <a:p>
          <a:pPr algn="l"/>
          <a:r>
            <a:rPr lang="es-AR" sz="1400" dirty="0" smtClean="0"/>
            <a:t>- Facilidad de uso.</a:t>
          </a:r>
        </a:p>
        <a:p>
          <a:pPr algn="l"/>
          <a:r>
            <a:rPr lang="es-AR" sz="1400" dirty="0" smtClean="0"/>
            <a:t>- No requiere conocimientos de programación.</a:t>
          </a:r>
        </a:p>
        <a:p>
          <a:pPr algn="l"/>
          <a:r>
            <a:rPr lang="es-AR" sz="1400" dirty="0" smtClean="0"/>
            <a:t>- Permite exportación a varios lenguajes.</a:t>
          </a:r>
        </a:p>
      </dgm:t>
    </dgm:pt>
    <dgm:pt modelId="{601436BD-8AFF-4020-961E-33C14CFD72DE}" type="parTrans" cxnId="{89C73890-C8BA-410B-B628-A20045FDF2D5}">
      <dgm:prSet/>
      <dgm:spPr/>
      <dgm:t>
        <a:bodyPr/>
        <a:lstStyle/>
        <a:p>
          <a:endParaRPr lang="en-US"/>
        </a:p>
      </dgm:t>
    </dgm:pt>
    <dgm:pt modelId="{3D46206E-0EF7-4874-8716-F8D3F4714B70}" type="sibTrans" cxnId="{89C73890-C8BA-410B-B628-A20045FDF2D5}">
      <dgm:prSet/>
      <dgm:spPr/>
      <dgm:t>
        <a:bodyPr/>
        <a:lstStyle/>
        <a:p>
          <a:endParaRPr lang="en-US"/>
        </a:p>
      </dgm:t>
    </dgm:pt>
    <dgm:pt modelId="{93736073-14E7-4259-9D8D-9EB4B226A205}" type="pres">
      <dgm:prSet presAssocID="{8F0CD2AD-9B39-4314-8AAF-6EF37B05EFB4}" presName="compositeShape" presStyleCnt="0">
        <dgm:presLayoutVars>
          <dgm:chMax val="2"/>
          <dgm:dir/>
          <dgm:resizeHandles val="exact"/>
        </dgm:presLayoutVars>
      </dgm:prSet>
      <dgm:spPr/>
      <dgm:t>
        <a:bodyPr/>
        <a:lstStyle/>
        <a:p>
          <a:endParaRPr lang="es-AR"/>
        </a:p>
      </dgm:t>
    </dgm:pt>
    <dgm:pt modelId="{245B54D9-C16C-4AC0-87BC-ADEE2275E1CF}" type="pres">
      <dgm:prSet presAssocID="{8F0CD2AD-9B39-4314-8AAF-6EF37B05EFB4}" presName="divider" presStyleLbl="fgShp" presStyleIdx="0" presStyleCnt="1"/>
      <dgm:spPr/>
    </dgm:pt>
    <dgm:pt modelId="{DB1A8DF2-4BB7-43D7-B878-B13B34408498}" type="pres">
      <dgm:prSet presAssocID="{ED098367-387F-4907-AC70-18B03D77F10E}" presName="downArrow" presStyleLbl="node1" presStyleIdx="0" presStyleCnt="2"/>
      <dgm:spPr/>
    </dgm:pt>
    <dgm:pt modelId="{D227923A-8616-4070-B360-766CFE54BB48}" type="pres">
      <dgm:prSet presAssocID="{ED098367-387F-4907-AC70-18B03D77F10E}" presName="downArrowText" presStyleLbl="revTx" presStyleIdx="0" presStyleCnt="2" custScaleX="161477" custLinFactNeighborX="4014" custLinFactNeighborY="8999">
        <dgm:presLayoutVars>
          <dgm:bulletEnabled val="1"/>
        </dgm:presLayoutVars>
      </dgm:prSet>
      <dgm:spPr/>
      <dgm:t>
        <a:bodyPr/>
        <a:lstStyle/>
        <a:p>
          <a:endParaRPr lang="en-US"/>
        </a:p>
      </dgm:t>
    </dgm:pt>
    <dgm:pt modelId="{1CD807A8-6FA6-428F-A6C7-40D5072D2F8F}" type="pres">
      <dgm:prSet presAssocID="{D92CE019-56DB-415E-9A0E-7E6F07AD0EF9}" presName="upArrow" presStyleLbl="node1" presStyleIdx="1" presStyleCnt="2"/>
      <dgm:spPr/>
    </dgm:pt>
    <dgm:pt modelId="{F6682DD3-3F08-4CAB-9BA9-5A474C4F7CE7}" type="pres">
      <dgm:prSet presAssocID="{D92CE019-56DB-415E-9A0E-7E6F07AD0EF9}" presName="upArrowText" presStyleLbl="revTx" presStyleIdx="1" presStyleCnt="2" custScaleX="184829">
        <dgm:presLayoutVars>
          <dgm:bulletEnabled val="1"/>
        </dgm:presLayoutVars>
      </dgm:prSet>
      <dgm:spPr/>
      <dgm:t>
        <a:bodyPr/>
        <a:lstStyle/>
        <a:p>
          <a:endParaRPr lang="en-US"/>
        </a:p>
      </dgm:t>
    </dgm:pt>
  </dgm:ptLst>
  <dgm:cxnLst>
    <dgm:cxn modelId="{D61BF598-9803-4BE5-92B3-11D6044E8915}" srcId="{8F0CD2AD-9B39-4314-8AAF-6EF37B05EFB4}" destId="{ED098367-387F-4907-AC70-18B03D77F10E}" srcOrd="0" destOrd="0" parTransId="{BFF696AC-E149-470E-A60C-5C5D63E51130}" sibTransId="{F3F97E5F-6108-4F7A-9978-EBFDBCEEFB99}"/>
    <dgm:cxn modelId="{89C73890-C8BA-410B-B628-A20045FDF2D5}" srcId="{8F0CD2AD-9B39-4314-8AAF-6EF37B05EFB4}" destId="{D92CE019-56DB-415E-9A0E-7E6F07AD0EF9}" srcOrd="1" destOrd="0" parTransId="{601436BD-8AFF-4020-961E-33C14CFD72DE}" sibTransId="{3D46206E-0EF7-4874-8716-F8D3F4714B70}"/>
    <dgm:cxn modelId="{8E538E7F-0A50-4218-882A-7D229C16358A}" type="presOf" srcId="{ED098367-387F-4907-AC70-18B03D77F10E}" destId="{D227923A-8616-4070-B360-766CFE54BB48}" srcOrd="0" destOrd="0" presId="urn:microsoft.com/office/officeart/2005/8/layout/arrow3"/>
    <dgm:cxn modelId="{6BABAA49-E5C1-4D74-BA47-91990E651AFD}" type="presOf" srcId="{D92CE019-56DB-415E-9A0E-7E6F07AD0EF9}" destId="{F6682DD3-3F08-4CAB-9BA9-5A474C4F7CE7}" srcOrd="0" destOrd="0" presId="urn:microsoft.com/office/officeart/2005/8/layout/arrow3"/>
    <dgm:cxn modelId="{62C2AE69-266E-436C-B7F8-D7E1F578BB92}" type="presOf" srcId="{8F0CD2AD-9B39-4314-8AAF-6EF37B05EFB4}" destId="{93736073-14E7-4259-9D8D-9EB4B226A205}" srcOrd="0" destOrd="0" presId="urn:microsoft.com/office/officeart/2005/8/layout/arrow3"/>
    <dgm:cxn modelId="{4BC12760-A185-491E-A54A-30DDECCBFA04}" type="presParOf" srcId="{93736073-14E7-4259-9D8D-9EB4B226A205}" destId="{245B54D9-C16C-4AC0-87BC-ADEE2275E1CF}" srcOrd="0" destOrd="0" presId="urn:microsoft.com/office/officeart/2005/8/layout/arrow3"/>
    <dgm:cxn modelId="{7FC92224-D2E7-42FB-AAF0-AFA36060E905}" type="presParOf" srcId="{93736073-14E7-4259-9D8D-9EB4B226A205}" destId="{DB1A8DF2-4BB7-43D7-B878-B13B34408498}" srcOrd="1" destOrd="0" presId="urn:microsoft.com/office/officeart/2005/8/layout/arrow3"/>
    <dgm:cxn modelId="{7552E7F2-14EA-4B70-B9E2-702E1C3EC574}" type="presParOf" srcId="{93736073-14E7-4259-9D8D-9EB4B226A205}" destId="{D227923A-8616-4070-B360-766CFE54BB48}" srcOrd="2" destOrd="0" presId="urn:microsoft.com/office/officeart/2005/8/layout/arrow3"/>
    <dgm:cxn modelId="{8C6E7362-35BF-4684-B281-9506FE8F888D}" type="presParOf" srcId="{93736073-14E7-4259-9D8D-9EB4B226A205}" destId="{1CD807A8-6FA6-428F-A6C7-40D5072D2F8F}" srcOrd="3" destOrd="0" presId="urn:microsoft.com/office/officeart/2005/8/layout/arrow3"/>
    <dgm:cxn modelId="{DF20EF61-CEF5-497F-BD3E-C6989C91A21E}" type="presParOf" srcId="{93736073-14E7-4259-9D8D-9EB4B226A205}" destId="{F6682DD3-3F08-4CAB-9BA9-5A474C4F7CE7}"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5DD1AA-7975-4BA0-9915-B9109AACF10C}">
      <dsp:nvSpPr>
        <dsp:cNvPr id="0" name=""/>
        <dsp:cNvSpPr/>
      </dsp:nvSpPr>
      <dsp:spPr>
        <a:xfrm>
          <a:off x="0" y="752994"/>
          <a:ext cx="3888431" cy="1003992"/>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90C0C7-DCF3-4387-98B3-9103C94841C6}">
      <dsp:nvSpPr>
        <dsp:cNvPr id="0" name=""/>
        <dsp:cNvSpPr/>
      </dsp:nvSpPr>
      <dsp:spPr>
        <a:xfrm>
          <a:off x="1708" y="0"/>
          <a:ext cx="1127796" cy="100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s-AR" sz="1400" kern="1200" dirty="0" smtClean="0"/>
            <a:t>Tejido a mano</a:t>
          </a:r>
          <a:endParaRPr lang="es-AR" sz="1400" kern="1200" dirty="0"/>
        </a:p>
      </dsp:txBody>
      <dsp:txXfrm>
        <a:off x="1708" y="0"/>
        <a:ext cx="1127796" cy="1003992"/>
      </dsp:txXfrm>
    </dsp:sp>
    <dsp:sp modelId="{7F5D1993-2782-4181-B7DD-A7F245E67555}">
      <dsp:nvSpPr>
        <dsp:cNvPr id="0" name=""/>
        <dsp:cNvSpPr/>
      </dsp:nvSpPr>
      <dsp:spPr>
        <a:xfrm>
          <a:off x="440108" y="1129491"/>
          <a:ext cx="250998" cy="25099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CB2CCC-82DB-4ED8-A991-AE2FBDF9EF92}">
      <dsp:nvSpPr>
        <dsp:cNvPr id="0" name=""/>
        <dsp:cNvSpPr/>
      </dsp:nvSpPr>
      <dsp:spPr>
        <a:xfrm>
          <a:off x="1185895" y="1505989"/>
          <a:ext cx="1127796" cy="100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s-AR" sz="1400" kern="1200" dirty="0" smtClean="0"/>
            <a:t>Ejecución de procesos bancarios</a:t>
          </a:r>
          <a:endParaRPr lang="es-AR" sz="1400" kern="1200" dirty="0"/>
        </a:p>
      </dsp:txBody>
      <dsp:txXfrm>
        <a:off x="1185895" y="1505989"/>
        <a:ext cx="1127796" cy="1003992"/>
      </dsp:txXfrm>
    </dsp:sp>
    <dsp:sp modelId="{0098B98A-5284-448D-B6E3-A60C696FE58C}">
      <dsp:nvSpPr>
        <dsp:cNvPr id="0" name=""/>
        <dsp:cNvSpPr/>
      </dsp:nvSpPr>
      <dsp:spPr>
        <a:xfrm>
          <a:off x="1624294" y="1129491"/>
          <a:ext cx="250998" cy="250998"/>
        </a:xfrm>
        <a:prstGeom prst="ellipse">
          <a:avLst/>
        </a:prstGeom>
        <a:solidFill>
          <a:schemeClr val="accent2">
            <a:hueOff val="1290274"/>
            <a:satOff val="15134"/>
            <a:lumOff val="72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866393-4EE8-45FD-B174-7FA3AEEF5A91}">
      <dsp:nvSpPr>
        <dsp:cNvPr id="0" name=""/>
        <dsp:cNvSpPr/>
      </dsp:nvSpPr>
      <dsp:spPr>
        <a:xfrm>
          <a:off x="2370082" y="0"/>
          <a:ext cx="1127796" cy="100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s-AR" sz="1400" kern="1200" dirty="0" smtClean="0"/>
            <a:t>CP ejecutado por un tester</a:t>
          </a:r>
          <a:endParaRPr lang="es-AR" sz="1400" kern="1200" dirty="0"/>
        </a:p>
      </dsp:txBody>
      <dsp:txXfrm>
        <a:off x="2370082" y="0"/>
        <a:ext cx="1127796" cy="1003992"/>
      </dsp:txXfrm>
    </dsp:sp>
    <dsp:sp modelId="{337FDECE-7B9A-4663-AE74-47D17F0A7C8F}">
      <dsp:nvSpPr>
        <dsp:cNvPr id="0" name=""/>
        <dsp:cNvSpPr/>
      </dsp:nvSpPr>
      <dsp:spPr>
        <a:xfrm>
          <a:off x="2808481" y="1129491"/>
          <a:ext cx="250998" cy="250998"/>
        </a:xfrm>
        <a:prstGeom prst="ellipse">
          <a:avLst/>
        </a:prstGeom>
        <a:solidFill>
          <a:schemeClr val="accent2">
            <a:hueOff val="2580548"/>
            <a:satOff val="30267"/>
            <a:lumOff val="145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F2A91-A40A-4291-BEA2-1D9278A0924B}">
      <dsp:nvSpPr>
        <dsp:cNvPr id="0" name=""/>
        <dsp:cNvSpPr/>
      </dsp:nvSpPr>
      <dsp:spPr>
        <a:xfrm>
          <a:off x="1548170" y="1683"/>
          <a:ext cx="1475715" cy="73785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AR" sz="1800" kern="1200" dirty="0" smtClean="0"/>
            <a:t>Open source</a:t>
          </a:r>
          <a:endParaRPr lang="en-US" sz="1800" kern="1200" dirty="0"/>
        </a:p>
      </dsp:txBody>
      <dsp:txXfrm>
        <a:off x="1569781" y="23294"/>
        <a:ext cx="1432493" cy="694635"/>
      </dsp:txXfrm>
    </dsp:sp>
    <dsp:sp modelId="{006E1C58-D3E8-471B-A011-6505FC05EB3A}">
      <dsp:nvSpPr>
        <dsp:cNvPr id="0" name=""/>
        <dsp:cNvSpPr/>
      </dsp:nvSpPr>
      <dsp:spPr>
        <a:xfrm>
          <a:off x="1695741" y="739541"/>
          <a:ext cx="147571" cy="553393"/>
        </a:xfrm>
        <a:custGeom>
          <a:avLst/>
          <a:gdLst/>
          <a:ahLst/>
          <a:cxnLst/>
          <a:rect l="0" t="0" r="0" b="0"/>
          <a:pathLst>
            <a:path>
              <a:moveTo>
                <a:pt x="0" y="0"/>
              </a:moveTo>
              <a:lnTo>
                <a:pt x="0" y="553393"/>
              </a:lnTo>
              <a:lnTo>
                <a:pt x="147571" y="55339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928E0B-DAE1-426A-BB09-766750F7FC0D}">
      <dsp:nvSpPr>
        <dsp:cNvPr id="0" name=""/>
        <dsp:cNvSpPr/>
      </dsp:nvSpPr>
      <dsp:spPr>
        <a:xfrm>
          <a:off x="1843313" y="924005"/>
          <a:ext cx="1180572" cy="73785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AR" sz="1500" kern="1200" dirty="0" smtClean="0"/>
            <a:t>Watir</a:t>
          </a:r>
          <a:endParaRPr lang="en-US" sz="1500" kern="1200" dirty="0"/>
        </a:p>
      </dsp:txBody>
      <dsp:txXfrm>
        <a:off x="1864924" y="945616"/>
        <a:ext cx="1137350" cy="694635"/>
      </dsp:txXfrm>
    </dsp:sp>
    <dsp:sp modelId="{FD4CFF2C-1DD9-4F5E-9317-F900CA47D8AC}">
      <dsp:nvSpPr>
        <dsp:cNvPr id="0" name=""/>
        <dsp:cNvSpPr/>
      </dsp:nvSpPr>
      <dsp:spPr>
        <a:xfrm>
          <a:off x="1695741" y="739541"/>
          <a:ext cx="147571" cy="1475715"/>
        </a:xfrm>
        <a:custGeom>
          <a:avLst/>
          <a:gdLst/>
          <a:ahLst/>
          <a:cxnLst/>
          <a:rect l="0" t="0" r="0" b="0"/>
          <a:pathLst>
            <a:path>
              <a:moveTo>
                <a:pt x="0" y="0"/>
              </a:moveTo>
              <a:lnTo>
                <a:pt x="0" y="1475715"/>
              </a:lnTo>
              <a:lnTo>
                <a:pt x="147571" y="147571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A45D69-E57D-4D69-922E-0B5EEEEB685B}">
      <dsp:nvSpPr>
        <dsp:cNvPr id="0" name=""/>
        <dsp:cNvSpPr/>
      </dsp:nvSpPr>
      <dsp:spPr>
        <a:xfrm>
          <a:off x="1843313" y="1846328"/>
          <a:ext cx="1180572" cy="737857"/>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AR" sz="1500" kern="1200" dirty="0" smtClean="0"/>
            <a:t>Cucumber</a:t>
          </a:r>
          <a:endParaRPr lang="en-US" sz="1500" kern="1200" dirty="0"/>
        </a:p>
      </dsp:txBody>
      <dsp:txXfrm>
        <a:off x="1864924" y="1867939"/>
        <a:ext cx="1137350" cy="694635"/>
      </dsp:txXfrm>
    </dsp:sp>
    <dsp:sp modelId="{007282AC-B51D-429C-9B6C-32C0B9D052C6}">
      <dsp:nvSpPr>
        <dsp:cNvPr id="0" name=""/>
        <dsp:cNvSpPr/>
      </dsp:nvSpPr>
      <dsp:spPr>
        <a:xfrm>
          <a:off x="1695741" y="739541"/>
          <a:ext cx="147571" cy="2398038"/>
        </a:xfrm>
        <a:custGeom>
          <a:avLst/>
          <a:gdLst/>
          <a:ahLst/>
          <a:cxnLst/>
          <a:rect l="0" t="0" r="0" b="0"/>
          <a:pathLst>
            <a:path>
              <a:moveTo>
                <a:pt x="0" y="0"/>
              </a:moveTo>
              <a:lnTo>
                <a:pt x="0" y="2398038"/>
              </a:lnTo>
              <a:lnTo>
                <a:pt x="147571" y="239803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2DE6C0-24C0-4E98-B7CF-3A925FE662F6}">
      <dsp:nvSpPr>
        <dsp:cNvPr id="0" name=""/>
        <dsp:cNvSpPr/>
      </dsp:nvSpPr>
      <dsp:spPr>
        <a:xfrm>
          <a:off x="1843313" y="2768650"/>
          <a:ext cx="1180572" cy="73785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AR" sz="1500" kern="1200" dirty="0" smtClean="0"/>
            <a:t>jMeter</a:t>
          </a:r>
          <a:endParaRPr lang="en-US" sz="1500" kern="1200" dirty="0"/>
        </a:p>
      </dsp:txBody>
      <dsp:txXfrm>
        <a:off x="1864924" y="2790261"/>
        <a:ext cx="1137350" cy="694635"/>
      </dsp:txXfrm>
    </dsp:sp>
    <dsp:sp modelId="{1418C1CC-23BA-426A-B06A-B10731C232F1}">
      <dsp:nvSpPr>
        <dsp:cNvPr id="0" name=""/>
        <dsp:cNvSpPr/>
      </dsp:nvSpPr>
      <dsp:spPr>
        <a:xfrm>
          <a:off x="1695741" y="739541"/>
          <a:ext cx="147571" cy="3320360"/>
        </a:xfrm>
        <a:custGeom>
          <a:avLst/>
          <a:gdLst/>
          <a:ahLst/>
          <a:cxnLst/>
          <a:rect l="0" t="0" r="0" b="0"/>
          <a:pathLst>
            <a:path>
              <a:moveTo>
                <a:pt x="0" y="0"/>
              </a:moveTo>
              <a:lnTo>
                <a:pt x="0" y="3320360"/>
              </a:lnTo>
              <a:lnTo>
                <a:pt x="147571" y="332036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04A017-FBDD-49D0-8FD1-6178DFDAB3F2}">
      <dsp:nvSpPr>
        <dsp:cNvPr id="0" name=""/>
        <dsp:cNvSpPr/>
      </dsp:nvSpPr>
      <dsp:spPr>
        <a:xfrm>
          <a:off x="1843313" y="3690972"/>
          <a:ext cx="1180572" cy="737857"/>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AR" sz="1500" kern="1200" dirty="0" smtClean="0"/>
            <a:t>Eggplant</a:t>
          </a:r>
          <a:endParaRPr lang="en-US" sz="1500" kern="1200" dirty="0"/>
        </a:p>
      </dsp:txBody>
      <dsp:txXfrm>
        <a:off x="1864924" y="3712583"/>
        <a:ext cx="1137350" cy="694635"/>
      </dsp:txXfrm>
    </dsp:sp>
    <dsp:sp modelId="{5956B715-C7F6-4B04-A257-F7B298F1EBAD}">
      <dsp:nvSpPr>
        <dsp:cNvPr id="0" name=""/>
        <dsp:cNvSpPr/>
      </dsp:nvSpPr>
      <dsp:spPr>
        <a:xfrm>
          <a:off x="3392814" y="1683"/>
          <a:ext cx="1475715" cy="73785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AR" sz="1800" kern="1200" dirty="0" smtClean="0"/>
            <a:t>Comerciales</a:t>
          </a:r>
          <a:endParaRPr lang="en-US" sz="1800" kern="1200" dirty="0"/>
        </a:p>
      </dsp:txBody>
      <dsp:txXfrm>
        <a:off x="3414425" y="23294"/>
        <a:ext cx="1432493" cy="694635"/>
      </dsp:txXfrm>
    </dsp:sp>
    <dsp:sp modelId="{94E169C6-479C-40D5-8DE8-D2F9C1D3CCF4}">
      <dsp:nvSpPr>
        <dsp:cNvPr id="0" name=""/>
        <dsp:cNvSpPr/>
      </dsp:nvSpPr>
      <dsp:spPr>
        <a:xfrm>
          <a:off x="3540386" y="739541"/>
          <a:ext cx="147571" cy="553393"/>
        </a:xfrm>
        <a:custGeom>
          <a:avLst/>
          <a:gdLst/>
          <a:ahLst/>
          <a:cxnLst/>
          <a:rect l="0" t="0" r="0" b="0"/>
          <a:pathLst>
            <a:path>
              <a:moveTo>
                <a:pt x="0" y="0"/>
              </a:moveTo>
              <a:lnTo>
                <a:pt x="0" y="553393"/>
              </a:lnTo>
              <a:lnTo>
                <a:pt x="147571" y="55339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690C94-C164-443C-8604-C7E4E08F4199}">
      <dsp:nvSpPr>
        <dsp:cNvPr id="0" name=""/>
        <dsp:cNvSpPr/>
      </dsp:nvSpPr>
      <dsp:spPr>
        <a:xfrm>
          <a:off x="3687958" y="924005"/>
          <a:ext cx="1180572" cy="737857"/>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AR" sz="1500" kern="1200" dirty="0" smtClean="0"/>
            <a:t>Visual Studio Test Proffesional</a:t>
          </a:r>
          <a:endParaRPr lang="en-US" sz="1500" kern="1200" dirty="0"/>
        </a:p>
      </dsp:txBody>
      <dsp:txXfrm>
        <a:off x="3709569" y="945616"/>
        <a:ext cx="1137350" cy="694635"/>
      </dsp:txXfrm>
    </dsp:sp>
    <dsp:sp modelId="{950D6DFE-9CE2-43EC-B9CB-0C1282664D9C}">
      <dsp:nvSpPr>
        <dsp:cNvPr id="0" name=""/>
        <dsp:cNvSpPr/>
      </dsp:nvSpPr>
      <dsp:spPr>
        <a:xfrm>
          <a:off x="3540386" y="739541"/>
          <a:ext cx="147571" cy="1475715"/>
        </a:xfrm>
        <a:custGeom>
          <a:avLst/>
          <a:gdLst/>
          <a:ahLst/>
          <a:cxnLst/>
          <a:rect l="0" t="0" r="0" b="0"/>
          <a:pathLst>
            <a:path>
              <a:moveTo>
                <a:pt x="0" y="0"/>
              </a:moveTo>
              <a:lnTo>
                <a:pt x="0" y="1475715"/>
              </a:lnTo>
              <a:lnTo>
                <a:pt x="147571" y="147571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3077C6-1785-4948-AD66-C6B85B8F875A}">
      <dsp:nvSpPr>
        <dsp:cNvPr id="0" name=""/>
        <dsp:cNvSpPr/>
      </dsp:nvSpPr>
      <dsp:spPr>
        <a:xfrm>
          <a:off x="3687958" y="1846328"/>
          <a:ext cx="1180572" cy="73785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AR" sz="1500" kern="1200" dirty="0" smtClean="0"/>
            <a:t>Rational Robot</a:t>
          </a:r>
          <a:endParaRPr lang="en-US" sz="1500" kern="1200" dirty="0"/>
        </a:p>
      </dsp:txBody>
      <dsp:txXfrm>
        <a:off x="3709569" y="1867939"/>
        <a:ext cx="1137350" cy="6946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5DD1AA-7975-4BA0-9915-B9109AACF10C}">
      <dsp:nvSpPr>
        <dsp:cNvPr id="0" name=""/>
        <dsp:cNvSpPr/>
      </dsp:nvSpPr>
      <dsp:spPr>
        <a:xfrm>
          <a:off x="0" y="752994"/>
          <a:ext cx="3888431" cy="1003992"/>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90C0C7-DCF3-4387-98B3-9103C94841C6}">
      <dsp:nvSpPr>
        <dsp:cNvPr id="0" name=""/>
        <dsp:cNvSpPr/>
      </dsp:nvSpPr>
      <dsp:spPr>
        <a:xfrm>
          <a:off x="1232" y="0"/>
          <a:ext cx="1178722" cy="100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s-AR" sz="1400" kern="1200" dirty="0" smtClean="0"/>
            <a:t>Telar automático</a:t>
          </a:r>
          <a:endParaRPr lang="es-AR" sz="1400" kern="1200" dirty="0"/>
        </a:p>
      </dsp:txBody>
      <dsp:txXfrm>
        <a:off x="1232" y="0"/>
        <a:ext cx="1178722" cy="1003992"/>
      </dsp:txXfrm>
    </dsp:sp>
    <dsp:sp modelId="{7F5D1993-2782-4181-B7DD-A7F245E67555}">
      <dsp:nvSpPr>
        <dsp:cNvPr id="0" name=""/>
        <dsp:cNvSpPr/>
      </dsp:nvSpPr>
      <dsp:spPr>
        <a:xfrm>
          <a:off x="465094" y="1129491"/>
          <a:ext cx="250998" cy="25099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CB2CCC-82DB-4ED8-A991-AE2FBDF9EF92}">
      <dsp:nvSpPr>
        <dsp:cNvPr id="0" name=""/>
        <dsp:cNvSpPr/>
      </dsp:nvSpPr>
      <dsp:spPr>
        <a:xfrm>
          <a:off x="1227032" y="1505989"/>
          <a:ext cx="1050616" cy="100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s-AR" sz="1400" kern="1200" dirty="0" smtClean="0"/>
            <a:t>Batch de “Fin de día” bancario</a:t>
          </a:r>
          <a:endParaRPr lang="es-AR" sz="1400" kern="1200" dirty="0"/>
        </a:p>
      </dsp:txBody>
      <dsp:txXfrm>
        <a:off x="1227032" y="1505989"/>
        <a:ext cx="1050616" cy="1003992"/>
      </dsp:txXfrm>
    </dsp:sp>
    <dsp:sp modelId="{0098B98A-5284-448D-B6E3-A60C696FE58C}">
      <dsp:nvSpPr>
        <dsp:cNvPr id="0" name=""/>
        <dsp:cNvSpPr/>
      </dsp:nvSpPr>
      <dsp:spPr>
        <a:xfrm>
          <a:off x="1626841" y="1129491"/>
          <a:ext cx="250998" cy="25099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866393-4EE8-45FD-B174-7FA3AEEF5A91}">
      <dsp:nvSpPr>
        <dsp:cNvPr id="0" name=""/>
        <dsp:cNvSpPr/>
      </dsp:nvSpPr>
      <dsp:spPr>
        <a:xfrm>
          <a:off x="2324726" y="0"/>
          <a:ext cx="1173629" cy="100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s-AR" sz="1400" kern="1200" dirty="0" smtClean="0"/>
            <a:t>CP ejecutado por un script</a:t>
          </a:r>
          <a:endParaRPr lang="es-AR" sz="1400" kern="1200" dirty="0"/>
        </a:p>
      </dsp:txBody>
      <dsp:txXfrm>
        <a:off x="2324726" y="0"/>
        <a:ext cx="1173629" cy="1003992"/>
      </dsp:txXfrm>
    </dsp:sp>
    <dsp:sp modelId="{337FDECE-7B9A-4663-AE74-47D17F0A7C8F}">
      <dsp:nvSpPr>
        <dsp:cNvPr id="0" name=""/>
        <dsp:cNvSpPr/>
      </dsp:nvSpPr>
      <dsp:spPr>
        <a:xfrm>
          <a:off x="2786041" y="1129491"/>
          <a:ext cx="250998" cy="25099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BA15B-C55C-4B9F-AD2D-50A0616A58CA}">
      <dsp:nvSpPr>
        <dsp:cNvPr id="0" name=""/>
        <dsp:cNvSpPr/>
      </dsp:nvSpPr>
      <dsp:spPr>
        <a:xfrm>
          <a:off x="642002" y="596559"/>
          <a:ext cx="1202344" cy="801964"/>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lvl="0" algn="l" defTabSz="444500">
            <a:lnSpc>
              <a:spcPct val="90000"/>
            </a:lnSpc>
            <a:spcBef>
              <a:spcPct val="0"/>
            </a:spcBef>
            <a:spcAft>
              <a:spcPct val="35000"/>
            </a:spcAft>
          </a:pPr>
          <a:r>
            <a:rPr lang="es-AR" sz="1000" kern="1200" dirty="0" smtClean="0"/>
            <a:t>Prueba de regresión.</a:t>
          </a:r>
          <a:endParaRPr lang="es-AR" sz="1000" kern="1200" dirty="0"/>
        </a:p>
      </dsp:txBody>
      <dsp:txXfrm>
        <a:off x="834377" y="596559"/>
        <a:ext cx="1009969" cy="801964"/>
      </dsp:txXfrm>
    </dsp:sp>
    <dsp:sp modelId="{ED130967-7E6B-4FA6-B7C5-4F430463CDCF}">
      <dsp:nvSpPr>
        <dsp:cNvPr id="0" name=""/>
        <dsp:cNvSpPr/>
      </dsp:nvSpPr>
      <dsp:spPr>
        <a:xfrm>
          <a:off x="642002" y="1398523"/>
          <a:ext cx="1202344" cy="801964"/>
        </a:xfrm>
        <a:prstGeom prst="rect">
          <a:avLst/>
        </a:prstGeom>
        <a:solidFill>
          <a:schemeClr val="accent2">
            <a:tint val="40000"/>
            <a:alpha val="90000"/>
            <a:hueOff val="363510"/>
            <a:satOff val="10223"/>
            <a:lumOff val="1070"/>
            <a:alphaOff val="0"/>
          </a:schemeClr>
        </a:solidFill>
        <a:ln w="25400" cap="flat" cmpd="sng" algn="ctr">
          <a:solidFill>
            <a:schemeClr val="accent2">
              <a:tint val="40000"/>
              <a:alpha val="90000"/>
              <a:hueOff val="363510"/>
              <a:satOff val="10223"/>
              <a:lumOff val="107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lvl="0" algn="l" defTabSz="444500">
            <a:lnSpc>
              <a:spcPct val="90000"/>
            </a:lnSpc>
            <a:spcBef>
              <a:spcPct val="0"/>
            </a:spcBef>
            <a:spcAft>
              <a:spcPct val="35000"/>
            </a:spcAft>
          </a:pPr>
          <a:r>
            <a:rPr lang="es-AR" sz="1000" kern="1200" dirty="0" smtClean="0"/>
            <a:t>Smoke Test.</a:t>
          </a:r>
          <a:endParaRPr lang="es-AR" sz="1000" kern="1200" dirty="0"/>
        </a:p>
      </dsp:txBody>
      <dsp:txXfrm>
        <a:off x="834377" y="1398523"/>
        <a:ext cx="1009969" cy="801964"/>
      </dsp:txXfrm>
    </dsp:sp>
    <dsp:sp modelId="{82076AAB-ABB9-4216-9380-A6C06416D3DA}">
      <dsp:nvSpPr>
        <dsp:cNvPr id="0" name=""/>
        <dsp:cNvSpPr/>
      </dsp:nvSpPr>
      <dsp:spPr>
        <a:xfrm>
          <a:off x="642002" y="2200487"/>
          <a:ext cx="1202344" cy="801964"/>
        </a:xfrm>
        <a:prstGeom prst="rect">
          <a:avLst/>
        </a:prstGeom>
        <a:solidFill>
          <a:schemeClr val="accent2">
            <a:tint val="40000"/>
            <a:alpha val="90000"/>
            <a:hueOff val="727020"/>
            <a:satOff val="20445"/>
            <a:lumOff val="2139"/>
            <a:alphaOff val="0"/>
          </a:schemeClr>
        </a:solidFill>
        <a:ln w="25400" cap="flat" cmpd="sng" algn="ctr">
          <a:solidFill>
            <a:schemeClr val="accent2">
              <a:tint val="40000"/>
              <a:alpha val="90000"/>
              <a:hueOff val="727020"/>
              <a:satOff val="20445"/>
              <a:lumOff val="21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lvl="0" algn="l" defTabSz="444500">
            <a:lnSpc>
              <a:spcPct val="90000"/>
            </a:lnSpc>
            <a:spcBef>
              <a:spcPct val="0"/>
            </a:spcBef>
            <a:spcAft>
              <a:spcPct val="35000"/>
            </a:spcAft>
          </a:pPr>
          <a:r>
            <a:rPr lang="es-AR" sz="1000" kern="1200" smtClean="0"/>
            <a:t>Pruebas unitarias.</a:t>
          </a:r>
          <a:endParaRPr lang="es-AR" sz="1000" kern="1200" dirty="0"/>
        </a:p>
      </dsp:txBody>
      <dsp:txXfrm>
        <a:off x="834377" y="2200487"/>
        <a:ext cx="1009969" cy="801964"/>
      </dsp:txXfrm>
    </dsp:sp>
    <dsp:sp modelId="{DF3F99CE-5E37-470C-8758-F3A1C9E8C200}">
      <dsp:nvSpPr>
        <dsp:cNvPr id="0" name=""/>
        <dsp:cNvSpPr/>
      </dsp:nvSpPr>
      <dsp:spPr>
        <a:xfrm>
          <a:off x="751" y="275934"/>
          <a:ext cx="801563" cy="80156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s-AR" sz="2900" kern="1200" dirty="0" smtClean="0"/>
            <a:t>SI</a:t>
          </a:r>
          <a:endParaRPr lang="es-AR" sz="2900" kern="1200" dirty="0"/>
        </a:p>
      </dsp:txBody>
      <dsp:txXfrm>
        <a:off x="118137" y="393320"/>
        <a:ext cx="566791" cy="566791"/>
      </dsp:txXfrm>
    </dsp:sp>
    <dsp:sp modelId="{BBA4C657-5970-48C7-9376-6D3C746A5405}">
      <dsp:nvSpPr>
        <dsp:cNvPr id="0" name=""/>
        <dsp:cNvSpPr/>
      </dsp:nvSpPr>
      <dsp:spPr>
        <a:xfrm>
          <a:off x="2645910" y="596559"/>
          <a:ext cx="1202344" cy="801964"/>
        </a:xfrm>
        <a:prstGeom prst="rect">
          <a:avLst/>
        </a:prstGeom>
        <a:solidFill>
          <a:schemeClr val="accent2">
            <a:tint val="40000"/>
            <a:alpha val="90000"/>
            <a:hueOff val="1090531"/>
            <a:satOff val="30668"/>
            <a:lumOff val="3209"/>
            <a:alphaOff val="0"/>
          </a:schemeClr>
        </a:solidFill>
        <a:ln w="25400" cap="flat" cmpd="sng" algn="ctr">
          <a:solidFill>
            <a:schemeClr val="accent2">
              <a:tint val="40000"/>
              <a:alpha val="90000"/>
              <a:hueOff val="1090531"/>
              <a:satOff val="30668"/>
              <a:lumOff val="320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lvl="0" algn="l" defTabSz="444500">
            <a:lnSpc>
              <a:spcPct val="90000"/>
            </a:lnSpc>
            <a:spcBef>
              <a:spcPct val="0"/>
            </a:spcBef>
            <a:spcAft>
              <a:spcPct val="35000"/>
            </a:spcAft>
          </a:pPr>
          <a:r>
            <a:rPr lang="es-AR" sz="1000" kern="1200" dirty="0" smtClean="0"/>
            <a:t>Pruebas que no volverán a ejecutarse.</a:t>
          </a:r>
          <a:endParaRPr lang="es-AR" sz="1000" kern="1200" dirty="0"/>
        </a:p>
      </dsp:txBody>
      <dsp:txXfrm>
        <a:off x="2838285" y="596559"/>
        <a:ext cx="1009969" cy="801964"/>
      </dsp:txXfrm>
    </dsp:sp>
    <dsp:sp modelId="{93CE7842-D92D-4D72-B121-B1DF6D93E74F}">
      <dsp:nvSpPr>
        <dsp:cNvPr id="0" name=""/>
        <dsp:cNvSpPr/>
      </dsp:nvSpPr>
      <dsp:spPr>
        <a:xfrm>
          <a:off x="2645910" y="1398523"/>
          <a:ext cx="1202344" cy="801964"/>
        </a:xfrm>
        <a:prstGeom prst="rect">
          <a:avLst/>
        </a:prstGeom>
        <a:solidFill>
          <a:schemeClr val="accent2">
            <a:tint val="40000"/>
            <a:alpha val="90000"/>
            <a:hueOff val="1454041"/>
            <a:satOff val="40890"/>
            <a:lumOff val="4278"/>
            <a:alphaOff val="0"/>
          </a:schemeClr>
        </a:solidFill>
        <a:ln w="25400" cap="flat" cmpd="sng" algn="ctr">
          <a:solidFill>
            <a:schemeClr val="accent2">
              <a:tint val="40000"/>
              <a:alpha val="90000"/>
              <a:hueOff val="1454041"/>
              <a:satOff val="40890"/>
              <a:lumOff val="42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lvl="0" algn="l" defTabSz="444500">
            <a:lnSpc>
              <a:spcPct val="90000"/>
            </a:lnSpc>
            <a:spcBef>
              <a:spcPct val="0"/>
            </a:spcBef>
            <a:spcAft>
              <a:spcPct val="35000"/>
            </a:spcAft>
          </a:pPr>
          <a:r>
            <a:rPr lang="es-AR" sz="1000" kern="1200" dirty="0" smtClean="0"/>
            <a:t>CP sobre funcionalidades muy cambiantes..</a:t>
          </a:r>
          <a:endParaRPr lang="es-AR" sz="1000" kern="1200" dirty="0"/>
        </a:p>
      </dsp:txBody>
      <dsp:txXfrm>
        <a:off x="2838285" y="1398523"/>
        <a:ext cx="1009969" cy="801964"/>
      </dsp:txXfrm>
    </dsp:sp>
    <dsp:sp modelId="{1F7065A1-ABF6-4A12-A05C-747BC5DBDCFC}">
      <dsp:nvSpPr>
        <dsp:cNvPr id="0" name=""/>
        <dsp:cNvSpPr/>
      </dsp:nvSpPr>
      <dsp:spPr>
        <a:xfrm>
          <a:off x="2645910" y="2200487"/>
          <a:ext cx="1202344" cy="801964"/>
        </a:xfrm>
        <a:prstGeom prst="rect">
          <a:avLst/>
        </a:prstGeom>
        <a:solidFill>
          <a:schemeClr val="accent2">
            <a:tint val="40000"/>
            <a:alpha val="90000"/>
            <a:hueOff val="1817551"/>
            <a:satOff val="51113"/>
            <a:lumOff val="5348"/>
            <a:alphaOff val="0"/>
          </a:schemeClr>
        </a:solidFill>
        <a:ln w="25400" cap="flat" cmpd="sng" algn="ctr">
          <a:solidFill>
            <a:schemeClr val="accent2">
              <a:tint val="40000"/>
              <a:alpha val="90000"/>
              <a:hueOff val="1817551"/>
              <a:satOff val="51113"/>
              <a:lumOff val="53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lvl="0" algn="l" defTabSz="444500">
            <a:lnSpc>
              <a:spcPct val="90000"/>
            </a:lnSpc>
            <a:spcBef>
              <a:spcPct val="0"/>
            </a:spcBef>
            <a:spcAft>
              <a:spcPct val="35000"/>
            </a:spcAft>
          </a:pPr>
          <a:r>
            <a:rPr lang="es-AR" sz="1000" kern="1200" dirty="0" smtClean="0"/>
            <a:t>Interfaz grafica.</a:t>
          </a:r>
          <a:endParaRPr lang="es-AR" sz="1000" kern="1200" dirty="0"/>
        </a:p>
      </dsp:txBody>
      <dsp:txXfrm>
        <a:off x="2838285" y="2200487"/>
        <a:ext cx="1009969" cy="801964"/>
      </dsp:txXfrm>
    </dsp:sp>
    <dsp:sp modelId="{78AB364D-66F3-4258-BCDC-C7C9CEA4DB15}">
      <dsp:nvSpPr>
        <dsp:cNvPr id="0" name=""/>
        <dsp:cNvSpPr/>
      </dsp:nvSpPr>
      <dsp:spPr>
        <a:xfrm>
          <a:off x="2004659" y="275934"/>
          <a:ext cx="801563" cy="801563"/>
        </a:xfrm>
        <a:prstGeom prst="ellipse">
          <a:avLst/>
        </a:prstGeom>
        <a:solidFill>
          <a:schemeClr val="accent2">
            <a:hueOff val="2580548"/>
            <a:satOff val="30267"/>
            <a:lumOff val="145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s-AR" sz="2900" kern="1200" dirty="0" smtClean="0"/>
            <a:t>NO</a:t>
          </a:r>
          <a:endParaRPr lang="es-AR" sz="2900" kern="1200" dirty="0"/>
        </a:p>
      </dsp:txBody>
      <dsp:txXfrm>
        <a:off x="2122045" y="393320"/>
        <a:ext cx="566791" cy="5667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6B339-F7E1-4AF7-9920-88B208D1C416}">
      <dsp:nvSpPr>
        <dsp:cNvPr id="0" name=""/>
        <dsp:cNvSpPr/>
      </dsp:nvSpPr>
      <dsp:spPr>
        <a:xfrm>
          <a:off x="433625" y="0"/>
          <a:ext cx="2457211" cy="192722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396A42-29D9-45A1-9914-99C5221374B3}">
      <dsp:nvSpPr>
        <dsp:cNvPr id="0" name=""/>
        <dsp:cNvSpPr/>
      </dsp:nvSpPr>
      <dsp:spPr>
        <a:xfrm>
          <a:off x="267674" y="689568"/>
          <a:ext cx="1182447" cy="5480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AR" sz="1200" kern="1200" dirty="0" smtClean="0"/>
            <a:t>Maduración del sistema</a:t>
          </a:r>
          <a:endParaRPr lang="es-AR" sz="1200" kern="1200" dirty="0"/>
        </a:p>
      </dsp:txBody>
      <dsp:txXfrm>
        <a:off x="294429" y="716323"/>
        <a:ext cx="1128937" cy="494577"/>
      </dsp:txXfrm>
    </dsp:sp>
    <dsp:sp modelId="{A47B3E5C-B40C-4BA3-8CBF-B71EB94AF01F}">
      <dsp:nvSpPr>
        <dsp:cNvPr id="0" name=""/>
        <dsp:cNvSpPr/>
      </dsp:nvSpPr>
      <dsp:spPr>
        <a:xfrm>
          <a:off x="1526486" y="689568"/>
          <a:ext cx="1096676" cy="5480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AR" sz="1200" kern="1200" dirty="0" smtClean="0"/>
            <a:t>Estabilidad de ambiente.</a:t>
          </a:r>
          <a:endParaRPr lang="es-AR" sz="1200" kern="1200" dirty="0"/>
        </a:p>
      </dsp:txBody>
      <dsp:txXfrm>
        <a:off x="1553241" y="716323"/>
        <a:ext cx="1043166" cy="4945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60DF6A-D4E6-4BAA-B157-CA03A267F6E2}">
      <dsp:nvSpPr>
        <dsp:cNvPr id="0" name=""/>
        <dsp:cNvSpPr/>
      </dsp:nvSpPr>
      <dsp:spPr>
        <a:xfrm>
          <a:off x="1530205" y="0"/>
          <a:ext cx="3079662" cy="192478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0A6A83-0389-4AFA-8D3F-E1B6ADF0B36F}">
      <dsp:nvSpPr>
        <dsp:cNvPr id="0" name=""/>
        <dsp:cNvSpPr/>
      </dsp:nvSpPr>
      <dsp:spPr>
        <a:xfrm>
          <a:off x="2246227" y="1049010"/>
          <a:ext cx="107788" cy="10778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05267F-FEA7-453B-B43D-11195B64EECC}">
      <dsp:nvSpPr>
        <dsp:cNvPr id="0" name=""/>
        <dsp:cNvSpPr/>
      </dsp:nvSpPr>
      <dsp:spPr>
        <a:xfrm>
          <a:off x="2300121" y="1102904"/>
          <a:ext cx="1000890" cy="821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15" tIns="0" rIns="0" bIns="0" numCol="1" spcCol="1270" anchor="t" anchorCtr="0">
          <a:noAutofit/>
        </a:bodyPr>
        <a:lstStyle/>
        <a:p>
          <a:pPr lvl="0" algn="l" defTabSz="488950">
            <a:lnSpc>
              <a:spcPct val="90000"/>
            </a:lnSpc>
            <a:spcBef>
              <a:spcPct val="0"/>
            </a:spcBef>
            <a:spcAft>
              <a:spcPct val="35000"/>
            </a:spcAft>
          </a:pPr>
          <a:r>
            <a:rPr lang="es-AR" sz="1100" kern="1200" dirty="0" smtClean="0"/>
            <a:t>Testing manual</a:t>
          </a:r>
          <a:endParaRPr lang="es-AR" sz="1100" kern="1200" dirty="0"/>
        </a:p>
      </dsp:txBody>
      <dsp:txXfrm>
        <a:off x="2300121" y="1102904"/>
        <a:ext cx="1000890" cy="821884"/>
      </dsp:txXfrm>
    </dsp:sp>
    <dsp:sp modelId="{83675082-3561-4B07-9442-FA5FFA0A4DF7}">
      <dsp:nvSpPr>
        <dsp:cNvPr id="0" name=""/>
        <dsp:cNvSpPr/>
      </dsp:nvSpPr>
      <dsp:spPr>
        <a:xfrm>
          <a:off x="3239418" y="558188"/>
          <a:ext cx="184779" cy="18477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6F792D-8A49-4210-B0DE-D7CFB9ACF52B}">
      <dsp:nvSpPr>
        <dsp:cNvPr id="0" name=""/>
        <dsp:cNvSpPr/>
      </dsp:nvSpPr>
      <dsp:spPr>
        <a:xfrm>
          <a:off x="3331808" y="650578"/>
          <a:ext cx="1000890" cy="1274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911" tIns="0" rIns="0" bIns="0" numCol="1" spcCol="1270" anchor="t" anchorCtr="0">
          <a:noAutofit/>
        </a:bodyPr>
        <a:lstStyle/>
        <a:p>
          <a:pPr lvl="0" algn="l" defTabSz="488950">
            <a:lnSpc>
              <a:spcPct val="90000"/>
            </a:lnSpc>
            <a:spcBef>
              <a:spcPct val="0"/>
            </a:spcBef>
            <a:spcAft>
              <a:spcPct val="35000"/>
            </a:spcAft>
          </a:pPr>
          <a:r>
            <a:rPr lang="es-AR" sz="1100" kern="1200" dirty="0" smtClean="0"/>
            <a:t>Testing automatizado</a:t>
          </a:r>
          <a:endParaRPr lang="es-AR" sz="1100" kern="1200" dirty="0"/>
        </a:p>
      </dsp:txBody>
      <dsp:txXfrm>
        <a:off x="3331808" y="650578"/>
        <a:ext cx="1000890" cy="12742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D5F94-BD71-4ACD-880B-D97ADFDEC5F0}">
      <dsp:nvSpPr>
        <dsp:cNvPr id="0" name=""/>
        <dsp:cNvSpPr/>
      </dsp:nvSpPr>
      <dsp:spPr>
        <a:xfrm>
          <a:off x="0" y="104095"/>
          <a:ext cx="1916789" cy="115007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AR" sz="2200" kern="1200" dirty="0" smtClean="0"/>
            <a:t>Herramienta</a:t>
          </a:r>
          <a:endParaRPr lang="en-US" sz="2200" kern="1200" dirty="0"/>
        </a:p>
      </dsp:txBody>
      <dsp:txXfrm>
        <a:off x="0" y="104095"/>
        <a:ext cx="1916789" cy="1150073"/>
      </dsp:txXfrm>
    </dsp:sp>
    <dsp:sp modelId="{301583DB-59EE-4D5E-918C-D047B974E817}">
      <dsp:nvSpPr>
        <dsp:cNvPr id="0" name=""/>
        <dsp:cNvSpPr/>
      </dsp:nvSpPr>
      <dsp:spPr>
        <a:xfrm>
          <a:off x="2108468" y="104095"/>
          <a:ext cx="1916789" cy="115007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AR" sz="2200" kern="1200" dirty="0" smtClean="0"/>
            <a:t>Objetivos </a:t>
          </a:r>
        </a:p>
        <a:p>
          <a:pPr lvl="0" algn="ctr" defTabSz="977900">
            <a:lnSpc>
              <a:spcPct val="90000"/>
            </a:lnSpc>
            <a:spcBef>
              <a:spcPct val="0"/>
            </a:spcBef>
            <a:spcAft>
              <a:spcPct val="35000"/>
            </a:spcAft>
          </a:pPr>
          <a:r>
            <a:rPr lang="es-AR" sz="2200" kern="1200" dirty="0" smtClean="0"/>
            <a:t>(y puntos de control)</a:t>
          </a:r>
          <a:endParaRPr lang="en-US" sz="2200" kern="1200" dirty="0"/>
        </a:p>
      </dsp:txBody>
      <dsp:txXfrm>
        <a:off x="2108468" y="104095"/>
        <a:ext cx="1916789" cy="1150073"/>
      </dsp:txXfrm>
    </dsp:sp>
    <dsp:sp modelId="{D8A752BD-2C7A-466C-BBC9-F6FC2860DBA1}">
      <dsp:nvSpPr>
        <dsp:cNvPr id="0" name=""/>
        <dsp:cNvSpPr/>
      </dsp:nvSpPr>
      <dsp:spPr>
        <a:xfrm>
          <a:off x="4216936" y="104095"/>
          <a:ext cx="1916789" cy="115007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AR" sz="2200" kern="1200" dirty="0" smtClean="0"/>
            <a:t>Tiempos / Entregas</a:t>
          </a:r>
          <a:endParaRPr lang="en-US" sz="2200" kern="1200" dirty="0"/>
        </a:p>
      </dsp:txBody>
      <dsp:txXfrm>
        <a:off x="4216936" y="104095"/>
        <a:ext cx="1916789" cy="1150073"/>
      </dsp:txXfrm>
    </dsp:sp>
    <dsp:sp modelId="{76068EDF-CF62-4500-8C0A-18FA61B3A405}">
      <dsp:nvSpPr>
        <dsp:cNvPr id="0" name=""/>
        <dsp:cNvSpPr/>
      </dsp:nvSpPr>
      <dsp:spPr>
        <a:xfrm>
          <a:off x="0" y="1445848"/>
          <a:ext cx="1916789" cy="115007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AR" sz="2200" kern="1200" dirty="0" smtClean="0"/>
            <a:t>Frameworks</a:t>
          </a:r>
          <a:endParaRPr lang="en-US" sz="2200" kern="1200" dirty="0"/>
        </a:p>
      </dsp:txBody>
      <dsp:txXfrm>
        <a:off x="0" y="1445848"/>
        <a:ext cx="1916789" cy="1150073"/>
      </dsp:txXfrm>
    </dsp:sp>
    <dsp:sp modelId="{33C35B6A-E024-4C14-A208-C79B65C3453D}">
      <dsp:nvSpPr>
        <dsp:cNvPr id="0" name=""/>
        <dsp:cNvSpPr/>
      </dsp:nvSpPr>
      <dsp:spPr>
        <a:xfrm>
          <a:off x="2108468" y="1445848"/>
          <a:ext cx="1916789" cy="115007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AR" sz="2200" kern="1200" dirty="0" smtClean="0"/>
            <a:t>Recursos</a:t>
          </a:r>
          <a:endParaRPr lang="en-US" sz="2200" kern="1200" dirty="0"/>
        </a:p>
      </dsp:txBody>
      <dsp:txXfrm>
        <a:off x="2108468" y="1445848"/>
        <a:ext cx="1916789" cy="1150073"/>
      </dsp:txXfrm>
    </dsp:sp>
    <dsp:sp modelId="{5D286871-4B81-4701-98B7-C6384C69FFCC}">
      <dsp:nvSpPr>
        <dsp:cNvPr id="0" name=""/>
        <dsp:cNvSpPr/>
      </dsp:nvSpPr>
      <dsp:spPr>
        <a:xfrm>
          <a:off x="4216936" y="1445848"/>
          <a:ext cx="1916789" cy="115007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AR" sz="2200" kern="1200" dirty="0" smtClean="0"/>
            <a:t>Mejora continua</a:t>
          </a:r>
          <a:endParaRPr lang="en-US" sz="2200" kern="1200" dirty="0"/>
        </a:p>
      </dsp:txBody>
      <dsp:txXfrm>
        <a:off x="4216936" y="1445848"/>
        <a:ext cx="1916789" cy="11500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F7DFB2-2BCE-4212-81E9-6C7E8D9AD5B8}">
      <dsp:nvSpPr>
        <dsp:cNvPr id="0" name=""/>
        <dsp:cNvSpPr/>
      </dsp:nvSpPr>
      <dsp:spPr>
        <a:xfrm>
          <a:off x="3184121" y="266"/>
          <a:ext cx="4776182" cy="103941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14300" lvl="1" indent="-114300" algn="l" defTabSz="577850">
            <a:lnSpc>
              <a:spcPct val="90000"/>
            </a:lnSpc>
            <a:spcBef>
              <a:spcPct val="0"/>
            </a:spcBef>
            <a:spcAft>
              <a:spcPct val="15000"/>
            </a:spcAft>
            <a:buChar char="••"/>
          </a:pPr>
          <a:endParaRPr lang="en-US" sz="1300" kern="1200" dirty="0"/>
        </a:p>
        <a:p>
          <a:pPr marL="171450" lvl="1" indent="-171450" algn="l" defTabSz="711200">
            <a:lnSpc>
              <a:spcPct val="90000"/>
            </a:lnSpc>
            <a:spcBef>
              <a:spcPct val="0"/>
            </a:spcBef>
            <a:spcAft>
              <a:spcPct val="15000"/>
            </a:spcAft>
            <a:buChar char="••"/>
          </a:pPr>
          <a:r>
            <a:rPr lang="es-AR" sz="1600" kern="1200" dirty="0" smtClean="0"/>
            <a:t>Comprobar cierta funcionalidad / modulo.</a:t>
          </a:r>
          <a:endParaRPr lang="en-US" sz="1600" kern="1200" dirty="0"/>
        </a:p>
        <a:p>
          <a:pPr marL="171450" lvl="1" indent="-171450" algn="l" defTabSz="711200">
            <a:lnSpc>
              <a:spcPct val="90000"/>
            </a:lnSpc>
            <a:spcBef>
              <a:spcPct val="0"/>
            </a:spcBef>
            <a:spcAft>
              <a:spcPct val="15000"/>
            </a:spcAft>
            <a:buChar char="••"/>
          </a:pPr>
          <a:r>
            <a:rPr lang="es-AR" sz="1600" kern="1200" dirty="0" smtClean="0"/>
            <a:t>Correcto mantenimiento de los scripts.</a:t>
          </a:r>
          <a:endParaRPr lang="en-US" sz="1600" kern="1200" dirty="0"/>
        </a:p>
        <a:p>
          <a:pPr marL="114300" lvl="1" indent="-114300" algn="l" defTabSz="577850">
            <a:lnSpc>
              <a:spcPct val="90000"/>
            </a:lnSpc>
            <a:spcBef>
              <a:spcPct val="0"/>
            </a:spcBef>
            <a:spcAft>
              <a:spcPct val="15000"/>
            </a:spcAft>
            <a:buChar char="••"/>
          </a:pPr>
          <a:endParaRPr lang="en-US" sz="1300" kern="1200" dirty="0"/>
        </a:p>
      </dsp:txBody>
      <dsp:txXfrm>
        <a:off x="3184121" y="130193"/>
        <a:ext cx="4386400" cy="779565"/>
      </dsp:txXfrm>
    </dsp:sp>
    <dsp:sp modelId="{79141384-DBF0-4F87-A68F-391AFD008BC9}">
      <dsp:nvSpPr>
        <dsp:cNvPr id="0" name=""/>
        <dsp:cNvSpPr/>
      </dsp:nvSpPr>
      <dsp:spPr>
        <a:xfrm>
          <a:off x="0" y="266"/>
          <a:ext cx="3184121" cy="10394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AR" sz="3200" kern="1200" dirty="0" smtClean="0"/>
            <a:t>Activa</a:t>
          </a:r>
          <a:endParaRPr lang="en-US" sz="3200" kern="1200" dirty="0"/>
        </a:p>
      </dsp:txBody>
      <dsp:txXfrm>
        <a:off x="50740" y="51006"/>
        <a:ext cx="3082641" cy="937939"/>
      </dsp:txXfrm>
    </dsp:sp>
    <dsp:sp modelId="{449A49A4-5D22-4CC4-B490-B9418790BAFA}">
      <dsp:nvSpPr>
        <dsp:cNvPr id="0" name=""/>
        <dsp:cNvSpPr/>
      </dsp:nvSpPr>
      <dsp:spPr>
        <a:xfrm>
          <a:off x="3184121" y="1143627"/>
          <a:ext cx="4776182" cy="103941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endParaRPr lang="en-US" sz="1700" kern="1200" dirty="0"/>
        </a:p>
        <a:p>
          <a:pPr marL="171450" lvl="1" indent="-171450" algn="l" defTabSz="755650">
            <a:lnSpc>
              <a:spcPct val="90000"/>
            </a:lnSpc>
            <a:spcBef>
              <a:spcPct val="0"/>
            </a:spcBef>
            <a:spcAft>
              <a:spcPct val="15000"/>
            </a:spcAft>
            <a:buChar char="••"/>
          </a:pPr>
          <a:r>
            <a:rPr lang="es-AR" sz="1700" kern="1200" dirty="0" smtClean="0"/>
            <a:t>Ante modificaciones en el código fuente.</a:t>
          </a:r>
          <a:endParaRPr lang="en-US" sz="1700" kern="1200" dirty="0"/>
        </a:p>
        <a:p>
          <a:pPr marL="171450" lvl="1" indent="-171450" algn="l" defTabSz="755650">
            <a:lnSpc>
              <a:spcPct val="90000"/>
            </a:lnSpc>
            <a:spcBef>
              <a:spcPct val="0"/>
            </a:spcBef>
            <a:spcAft>
              <a:spcPct val="15000"/>
            </a:spcAft>
            <a:buChar char="••"/>
          </a:pPr>
          <a:r>
            <a:rPr lang="es-AR" sz="1700" kern="1200" dirty="0" smtClean="0"/>
            <a:t>Regresión programada.</a:t>
          </a:r>
          <a:endParaRPr lang="en-US" sz="1700" kern="1200" dirty="0"/>
        </a:p>
      </dsp:txBody>
      <dsp:txXfrm>
        <a:off x="3184121" y="1273554"/>
        <a:ext cx="4386400" cy="779565"/>
      </dsp:txXfrm>
    </dsp:sp>
    <dsp:sp modelId="{E2D6DFC6-0E1C-47F8-8019-BA6877C07E8A}">
      <dsp:nvSpPr>
        <dsp:cNvPr id="0" name=""/>
        <dsp:cNvSpPr/>
      </dsp:nvSpPr>
      <dsp:spPr>
        <a:xfrm>
          <a:off x="0" y="1143627"/>
          <a:ext cx="3184121" cy="10394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AR" sz="3200" kern="1200" dirty="0" smtClean="0"/>
            <a:t>Pasiva</a:t>
          </a:r>
          <a:endParaRPr lang="en-US" sz="3200" kern="1200" dirty="0"/>
        </a:p>
      </dsp:txBody>
      <dsp:txXfrm>
        <a:off x="50740" y="1194367"/>
        <a:ext cx="3082641" cy="9379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145C89-035B-479E-963A-DE1E6D9F49D9}">
      <dsp:nvSpPr>
        <dsp:cNvPr id="0" name=""/>
        <dsp:cNvSpPr/>
      </dsp:nvSpPr>
      <dsp:spPr>
        <a:xfrm>
          <a:off x="1730384" y="559264"/>
          <a:ext cx="3734971" cy="3734971"/>
        </a:xfrm>
        <a:prstGeom prst="blockArc">
          <a:avLst>
            <a:gd name="adj1" fmla="val 11880000"/>
            <a:gd name="adj2" fmla="val 16200000"/>
            <a:gd name="adj3" fmla="val 4637"/>
          </a:avLst>
        </a:prstGeom>
        <a:solidFill>
          <a:schemeClr val="accent2">
            <a:hueOff val="2580548"/>
            <a:satOff val="30267"/>
            <a:lumOff val="1450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CBED9A-99BF-46F3-A068-6298A1C57554}">
      <dsp:nvSpPr>
        <dsp:cNvPr id="0" name=""/>
        <dsp:cNvSpPr/>
      </dsp:nvSpPr>
      <dsp:spPr>
        <a:xfrm>
          <a:off x="1730384" y="559264"/>
          <a:ext cx="3734971" cy="3734971"/>
        </a:xfrm>
        <a:prstGeom prst="blockArc">
          <a:avLst>
            <a:gd name="adj1" fmla="val 7560000"/>
            <a:gd name="adj2" fmla="val 11880000"/>
            <a:gd name="adj3" fmla="val 4637"/>
          </a:avLst>
        </a:prstGeom>
        <a:solidFill>
          <a:schemeClr val="accent2">
            <a:hueOff val="1935411"/>
            <a:satOff val="22700"/>
            <a:lumOff val="1088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9D0D72-C446-4E3E-8ADA-6540BF700A0E}">
      <dsp:nvSpPr>
        <dsp:cNvPr id="0" name=""/>
        <dsp:cNvSpPr/>
      </dsp:nvSpPr>
      <dsp:spPr>
        <a:xfrm>
          <a:off x="1730384" y="559264"/>
          <a:ext cx="3734971" cy="3734971"/>
        </a:xfrm>
        <a:prstGeom prst="blockArc">
          <a:avLst>
            <a:gd name="adj1" fmla="val 3240000"/>
            <a:gd name="adj2" fmla="val 7560000"/>
            <a:gd name="adj3" fmla="val 4637"/>
          </a:avLst>
        </a:prstGeom>
        <a:solidFill>
          <a:schemeClr val="accent2">
            <a:hueOff val="1290274"/>
            <a:satOff val="15134"/>
            <a:lumOff val="725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8E383C-0115-4806-8698-9153BB9DD841}">
      <dsp:nvSpPr>
        <dsp:cNvPr id="0" name=""/>
        <dsp:cNvSpPr/>
      </dsp:nvSpPr>
      <dsp:spPr>
        <a:xfrm>
          <a:off x="1730384" y="559264"/>
          <a:ext cx="3734971" cy="3734971"/>
        </a:xfrm>
        <a:prstGeom prst="blockArc">
          <a:avLst>
            <a:gd name="adj1" fmla="val 20520000"/>
            <a:gd name="adj2" fmla="val 3240000"/>
            <a:gd name="adj3" fmla="val 4637"/>
          </a:avLst>
        </a:prstGeom>
        <a:solidFill>
          <a:schemeClr val="accent2">
            <a:hueOff val="645137"/>
            <a:satOff val="7567"/>
            <a:lumOff val="362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848A36-C545-480C-95B4-8B93D34B86B8}">
      <dsp:nvSpPr>
        <dsp:cNvPr id="0" name=""/>
        <dsp:cNvSpPr/>
      </dsp:nvSpPr>
      <dsp:spPr>
        <a:xfrm>
          <a:off x="1730384" y="559264"/>
          <a:ext cx="3734971" cy="3734971"/>
        </a:xfrm>
        <a:prstGeom prst="blockArc">
          <a:avLst>
            <a:gd name="adj1" fmla="val 16200000"/>
            <a:gd name="adj2" fmla="val 20520000"/>
            <a:gd name="adj3" fmla="val 4637"/>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AFAF89-29A6-4A45-9620-DDEB14121830}">
      <dsp:nvSpPr>
        <dsp:cNvPr id="0" name=""/>
        <dsp:cNvSpPr/>
      </dsp:nvSpPr>
      <dsp:spPr>
        <a:xfrm>
          <a:off x="2738808" y="1567688"/>
          <a:ext cx="1718123" cy="17181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AR" sz="1600" kern="1200" dirty="0" smtClean="0"/>
            <a:t>Herramienta mas adecuada</a:t>
          </a:r>
          <a:endParaRPr lang="en-US" sz="1600" kern="1200" dirty="0"/>
        </a:p>
      </dsp:txBody>
      <dsp:txXfrm>
        <a:off x="2990421" y="1819301"/>
        <a:ext cx="1214897" cy="1214897"/>
      </dsp:txXfrm>
    </dsp:sp>
    <dsp:sp modelId="{49A09896-ED34-41FC-841D-587062D96A79}">
      <dsp:nvSpPr>
        <dsp:cNvPr id="0" name=""/>
        <dsp:cNvSpPr/>
      </dsp:nvSpPr>
      <dsp:spPr>
        <a:xfrm>
          <a:off x="2996526" y="1218"/>
          <a:ext cx="1202686" cy="120268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AR" sz="1300" kern="1200" dirty="0" smtClean="0"/>
            <a:t>Costos</a:t>
          </a:r>
          <a:endParaRPr lang="en-US" sz="1300" kern="1200" dirty="0"/>
        </a:p>
      </dsp:txBody>
      <dsp:txXfrm>
        <a:off x="3172655" y="177347"/>
        <a:ext cx="850428" cy="850428"/>
      </dsp:txXfrm>
    </dsp:sp>
    <dsp:sp modelId="{42A135C9-F4AB-47F1-A62A-1FD9FAF37EE6}">
      <dsp:nvSpPr>
        <dsp:cNvPr id="0" name=""/>
        <dsp:cNvSpPr/>
      </dsp:nvSpPr>
      <dsp:spPr>
        <a:xfrm>
          <a:off x="4731433" y="1261701"/>
          <a:ext cx="1202686" cy="1202686"/>
        </a:xfrm>
        <a:prstGeom prst="ellipse">
          <a:avLst/>
        </a:prstGeom>
        <a:solidFill>
          <a:schemeClr val="accent2">
            <a:hueOff val="645137"/>
            <a:satOff val="7567"/>
            <a:lumOff val="36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AR" sz="1300" kern="1200" dirty="0" smtClean="0"/>
            <a:t>Usabilidad</a:t>
          </a:r>
          <a:endParaRPr lang="en-US" sz="1300" kern="1200" dirty="0"/>
        </a:p>
      </dsp:txBody>
      <dsp:txXfrm>
        <a:off x="4907562" y="1437830"/>
        <a:ext cx="850428" cy="850428"/>
      </dsp:txXfrm>
    </dsp:sp>
    <dsp:sp modelId="{61BFCB44-40F1-4436-868C-EF9762B66FB3}">
      <dsp:nvSpPr>
        <dsp:cNvPr id="0" name=""/>
        <dsp:cNvSpPr/>
      </dsp:nvSpPr>
      <dsp:spPr>
        <a:xfrm>
          <a:off x="4068758" y="3301206"/>
          <a:ext cx="1202686" cy="1202686"/>
        </a:xfrm>
        <a:prstGeom prst="ellipse">
          <a:avLst/>
        </a:prstGeom>
        <a:solidFill>
          <a:schemeClr val="accent2">
            <a:hueOff val="1290274"/>
            <a:satOff val="15134"/>
            <a:lumOff val="72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AR" sz="1300" kern="1200" dirty="0" smtClean="0"/>
            <a:t>Aplicación</a:t>
          </a:r>
          <a:endParaRPr lang="en-US" sz="1300" kern="1200" dirty="0"/>
        </a:p>
      </dsp:txBody>
      <dsp:txXfrm>
        <a:off x="4244887" y="3477335"/>
        <a:ext cx="850428" cy="850428"/>
      </dsp:txXfrm>
    </dsp:sp>
    <dsp:sp modelId="{05C5D6FB-8D3F-4B47-AE03-61A4EB3CD7A8}">
      <dsp:nvSpPr>
        <dsp:cNvPr id="0" name=""/>
        <dsp:cNvSpPr/>
      </dsp:nvSpPr>
      <dsp:spPr>
        <a:xfrm>
          <a:off x="1924295" y="3301206"/>
          <a:ext cx="1202686" cy="1202686"/>
        </a:xfrm>
        <a:prstGeom prst="ellipse">
          <a:avLst/>
        </a:prstGeom>
        <a:solidFill>
          <a:schemeClr val="accent2">
            <a:hueOff val="1935411"/>
            <a:satOff val="22700"/>
            <a:lumOff val="10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AR" sz="1300" kern="1200" dirty="0" smtClean="0"/>
            <a:t>Lenguaje</a:t>
          </a:r>
          <a:endParaRPr lang="en-US" sz="1300" kern="1200" dirty="0"/>
        </a:p>
      </dsp:txBody>
      <dsp:txXfrm>
        <a:off x="2100424" y="3477335"/>
        <a:ext cx="850428" cy="850428"/>
      </dsp:txXfrm>
    </dsp:sp>
    <dsp:sp modelId="{E328AECF-57A1-4C91-B20F-935572BB3B07}">
      <dsp:nvSpPr>
        <dsp:cNvPr id="0" name=""/>
        <dsp:cNvSpPr/>
      </dsp:nvSpPr>
      <dsp:spPr>
        <a:xfrm>
          <a:off x="1261620" y="1261701"/>
          <a:ext cx="1202686" cy="1202686"/>
        </a:xfrm>
        <a:prstGeom prst="ellipse">
          <a:avLst/>
        </a:prstGeom>
        <a:solidFill>
          <a:schemeClr val="accent2">
            <a:hueOff val="2580548"/>
            <a:satOff val="30267"/>
            <a:lumOff val="145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AR" sz="1300" kern="1200" dirty="0" smtClean="0"/>
            <a:t>Soporte</a:t>
          </a:r>
          <a:endParaRPr lang="en-US" sz="1300" kern="1200" dirty="0"/>
        </a:p>
      </dsp:txBody>
      <dsp:txXfrm>
        <a:off x="1437749" y="1437830"/>
        <a:ext cx="850428" cy="8504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B54D9-C16C-4AC0-87BC-ADEE2275E1CF}">
      <dsp:nvSpPr>
        <dsp:cNvPr id="0" name=""/>
        <dsp:cNvSpPr/>
      </dsp:nvSpPr>
      <dsp:spPr>
        <a:xfrm rot="21300000">
          <a:off x="17039" y="1512470"/>
          <a:ext cx="5518526" cy="631954"/>
        </a:xfrm>
        <a:prstGeom prst="mathMinus">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1A8DF2-4BB7-43D7-B878-B13B34408498}">
      <dsp:nvSpPr>
        <dsp:cNvPr id="0" name=""/>
        <dsp:cNvSpPr/>
      </dsp:nvSpPr>
      <dsp:spPr>
        <a:xfrm>
          <a:off x="666312" y="182844"/>
          <a:ext cx="1665781" cy="1462758"/>
        </a:xfrm>
        <a:prstGeom prst="downArrow">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27923A-8616-4070-B360-766CFE54BB48}">
      <dsp:nvSpPr>
        <dsp:cNvPr id="0" name=""/>
        <dsp:cNvSpPr/>
      </dsp:nvSpPr>
      <dsp:spPr>
        <a:xfrm>
          <a:off x="2468030" y="138215"/>
          <a:ext cx="2869177" cy="1535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AR" sz="1400" kern="1200" dirty="0" smtClean="0"/>
            <a:t>- Navegador Firefox.</a:t>
          </a:r>
        </a:p>
        <a:p>
          <a:pPr lvl="0" algn="l" defTabSz="622300">
            <a:lnSpc>
              <a:spcPct val="90000"/>
            </a:lnSpc>
            <a:spcBef>
              <a:spcPct val="0"/>
            </a:spcBef>
            <a:spcAft>
              <a:spcPct val="35000"/>
            </a:spcAft>
          </a:pPr>
          <a:r>
            <a:rPr lang="es-AR" sz="1400" kern="1200" dirty="0" smtClean="0"/>
            <a:t>- Crea prototipos.</a:t>
          </a:r>
        </a:p>
        <a:p>
          <a:pPr lvl="0" algn="l" defTabSz="622300">
            <a:lnSpc>
              <a:spcPct val="90000"/>
            </a:lnSpc>
            <a:spcBef>
              <a:spcPct val="0"/>
            </a:spcBef>
            <a:spcAft>
              <a:spcPct val="35000"/>
            </a:spcAft>
          </a:pPr>
          <a:r>
            <a:rPr lang="es-AR" sz="1400" kern="1200" dirty="0" smtClean="0"/>
            <a:t>- No permite iterar.</a:t>
          </a:r>
        </a:p>
        <a:p>
          <a:pPr lvl="0" algn="l" defTabSz="622300">
            <a:lnSpc>
              <a:spcPct val="90000"/>
            </a:lnSpc>
            <a:spcBef>
              <a:spcPct val="0"/>
            </a:spcBef>
            <a:spcAft>
              <a:spcPct val="35000"/>
            </a:spcAft>
          </a:pPr>
          <a:r>
            <a:rPr lang="es-AR" sz="1400" kern="1200" dirty="0" smtClean="0"/>
            <a:t>- No permite condicionales.</a:t>
          </a:r>
        </a:p>
        <a:p>
          <a:pPr lvl="0" algn="l" defTabSz="622300">
            <a:lnSpc>
              <a:spcPct val="90000"/>
            </a:lnSpc>
            <a:spcBef>
              <a:spcPct val="0"/>
            </a:spcBef>
            <a:spcAft>
              <a:spcPct val="35000"/>
            </a:spcAft>
          </a:pPr>
          <a:r>
            <a:rPr lang="es-AR" sz="1400" kern="1200" smtClean="0"/>
            <a:t>- Ejecución </a:t>
          </a:r>
          <a:r>
            <a:rPr lang="es-AR" sz="1400" kern="1200" dirty="0" smtClean="0"/>
            <a:t>lenta.</a:t>
          </a:r>
        </a:p>
        <a:p>
          <a:pPr lvl="0" algn="l" defTabSz="622300">
            <a:lnSpc>
              <a:spcPct val="90000"/>
            </a:lnSpc>
            <a:spcBef>
              <a:spcPct val="0"/>
            </a:spcBef>
            <a:spcAft>
              <a:spcPct val="35000"/>
            </a:spcAft>
          </a:pPr>
          <a:endParaRPr lang="en-US" sz="1400" kern="1200" dirty="0"/>
        </a:p>
      </dsp:txBody>
      <dsp:txXfrm>
        <a:off x="2468030" y="138215"/>
        <a:ext cx="2869177" cy="1535896"/>
      </dsp:txXfrm>
    </dsp:sp>
    <dsp:sp modelId="{1CD807A8-6FA6-428F-A6C7-40D5072D2F8F}">
      <dsp:nvSpPr>
        <dsp:cNvPr id="0" name=""/>
        <dsp:cNvSpPr/>
      </dsp:nvSpPr>
      <dsp:spPr>
        <a:xfrm>
          <a:off x="3220510" y="2011292"/>
          <a:ext cx="1665781" cy="1462758"/>
        </a:xfrm>
        <a:prstGeom prst="upArrow">
          <a:avLst/>
        </a:prstGeom>
        <a:solidFill>
          <a:schemeClr val="accent5">
            <a:hueOff val="-839865"/>
            <a:satOff val="45647"/>
            <a:lumOff val="-8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682DD3-3F08-4CAB-9BA9-5A474C4F7CE7}">
      <dsp:nvSpPr>
        <dsp:cNvPr id="0" name=""/>
        <dsp:cNvSpPr/>
      </dsp:nvSpPr>
      <dsp:spPr>
        <a:xfrm>
          <a:off x="79255" y="2120999"/>
          <a:ext cx="3284103" cy="1535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AR" sz="1400" kern="1200" dirty="0" smtClean="0"/>
            <a:t>- Facilidad de uso.</a:t>
          </a:r>
        </a:p>
        <a:p>
          <a:pPr lvl="0" algn="l" defTabSz="622300">
            <a:lnSpc>
              <a:spcPct val="90000"/>
            </a:lnSpc>
            <a:spcBef>
              <a:spcPct val="0"/>
            </a:spcBef>
            <a:spcAft>
              <a:spcPct val="35000"/>
            </a:spcAft>
          </a:pPr>
          <a:r>
            <a:rPr lang="es-AR" sz="1400" kern="1200" dirty="0" smtClean="0"/>
            <a:t>- No requiere conocimientos de programación.</a:t>
          </a:r>
        </a:p>
        <a:p>
          <a:pPr lvl="0" algn="l" defTabSz="622300">
            <a:lnSpc>
              <a:spcPct val="90000"/>
            </a:lnSpc>
            <a:spcBef>
              <a:spcPct val="0"/>
            </a:spcBef>
            <a:spcAft>
              <a:spcPct val="35000"/>
            </a:spcAft>
          </a:pPr>
          <a:r>
            <a:rPr lang="es-AR" sz="1400" kern="1200" dirty="0" smtClean="0"/>
            <a:t>- Permite exportación a varios lenguajes.</a:t>
          </a:r>
        </a:p>
      </dsp:txBody>
      <dsp:txXfrm>
        <a:off x="79255" y="2120999"/>
        <a:ext cx="3284103" cy="153589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2066F-92C5-438B-A48F-01A928622C2A}" type="datetimeFigureOut">
              <a:rPr lang="es-AR" smtClean="0"/>
              <a:t>16/03/2016</a:t>
            </a:fld>
            <a:endParaRPr lang="es-AR" dirty="0"/>
          </a:p>
        </p:txBody>
      </p:sp>
      <p:sp>
        <p:nvSpPr>
          <p:cNvPr id="4" name="3 Marcador de imagen de diapositiva"/>
          <p:cNvSpPr>
            <a:spLocks noGrp="1" noRot="1" noChangeAspect="1"/>
          </p:cNvSpPr>
          <p:nvPr>
            <p:ph type="sldImg" idx="2"/>
          </p:nvPr>
        </p:nvSpPr>
        <p:spPr>
          <a:xfrm>
            <a:off x="955675" y="685800"/>
            <a:ext cx="4946650" cy="3429000"/>
          </a:xfrm>
          <a:prstGeom prst="rect">
            <a:avLst/>
          </a:prstGeom>
          <a:noFill/>
          <a:ln w="12700">
            <a:solidFill>
              <a:prstClr val="black"/>
            </a:solidFill>
          </a:ln>
        </p:spPr>
        <p:txBody>
          <a:bodyPr vert="horz" lIns="91440" tIns="45720" rIns="91440" bIns="45720" rtlCol="0" anchor="ctr"/>
          <a:lstStyle/>
          <a:p>
            <a:endParaRPr lang="es-AR"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B2016F-03C1-44A6-B9E3-22D2F2DA74BD}" type="slidenum">
              <a:rPr lang="es-AR" smtClean="0"/>
              <a:t>‹Nº›</a:t>
            </a:fld>
            <a:endParaRPr lang="es-AR" dirty="0"/>
          </a:p>
        </p:txBody>
      </p:sp>
    </p:spTree>
    <p:extLst>
      <p:ext uri="{BB962C8B-B14F-4D97-AF65-F5344CB8AC3E}">
        <p14:creationId xmlns:p14="http://schemas.microsoft.com/office/powerpoint/2010/main" val="2859987566"/>
      </p:ext>
    </p:extLst>
  </p:cSld>
  <p:clrMap bg1="lt1" tx1="dk1" bg2="lt2" tx2="dk2" accent1="accent1" accent2="accent2" accent3="accent3" accent4="accent4" accent5="accent5" accent6="accent6" hlink="hlink" folHlink="folHlink"/>
  <p:notesStyle>
    <a:lvl1pPr marL="0" algn="l" defTabSz="1006663" rtl="0" eaLnBrk="1" latinLnBrk="0" hangingPunct="1">
      <a:defRPr sz="1321" kern="1200">
        <a:solidFill>
          <a:schemeClr val="tx1"/>
        </a:solidFill>
        <a:latin typeface="+mn-lt"/>
        <a:ea typeface="+mn-ea"/>
        <a:cs typeface="+mn-cs"/>
      </a:defRPr>
    </a:lvl1pPr>
    <a:lvl2pPr marL="503331" algn="l" defTabSz="1006663" rtl="0" eaLnBrk="1" latinLnBrk="0" hangingPunct="1">
      <a:defRPr sz="1321" kern="1200">
        <a:solidFill>
          <a:schemeClr val="tx1"/>
        </a:solidFill>
        <a:latin typeface="+mn-lt"/>
        <a:ea typeface="+mn-ea"/>
        <a:cs typeface="+mn-cs"/>
      </a:defRPr>
    </a:lvl2pPr>
    <a:lvl3pPr marL="1006663" algn="l" defTabSz="1006663" rtl="0" eaLnBrk="1" latinLnBrk="0" hangingPunct="1">
      <a:defRPr sz="1321" kern="1200">
        <a:solidFill>
          <a:schemeClr val="tx1"/>
        </a:solidFill>
        <a:latin typeface="+mn-lt"/>
        <a:ea typeface="+mn-ea"/>
        <a:cs typeface="+mn-cs"/>
      </a:defRPr>
    </a:lvl3pPr>
    <a:lvl4pPr marL="1509994" algn="l" defTabSz="1006663" rtl="0" eaLnBrk="1" latinLnBrk="0" hangingPunct="1">
      <a:defRPr sz="1321" kern="1200">
        <a:solidFill>
          <a:schemeClr val="tx1"/>
        </a:solidFill>
        <a:latin typeface="+mn-lt"/>
        <a:ea typeface="+mn-ea"/>
        <a:cs typeface="+mn-cs"/>
      </a:defRPr>
    </a:lvl4pPr>
    <a:lvl5pPr marL="2013326" algn="l" defTabSz="1006663" rtl="0" eaLnBrk="1" latinLnBrk="0" hangingPunct="1">
      <a:defRPr sz="1321" kern="1200">
        <a:solidFill>
          <a:schemeClr val="tx1"/>
        </a:solidFill>
        <a:latin typeface="+mn-lt"/>
        <a:ea typeface="+mn-ea"/>
        <a:cs typeface="+mn-cs"/>
      </a:defRPr>
    </a:lvl5pPr>
    <a:lvl6pPr marL="2516657" algn="l" defTabSz="1006663" rtl="0" eaLnBrk="1" latinLnBrk="0" hangingPunct="1">
      <a:defRPr sz="1321" kern="1200">
        <a:solidFill>
          <a:schemeClr val="tx1"/>
        </a:solidFill>
        <a:latin typeface="+mn-lt"/>
        <a:ea typeface="+mn-ea"/>
        <a:cs typeface="+mn-cs"/>
      </a:defRPr>
    </a:lvl6pPr>
    <a:lvl7pPr marL="3019989" algn="l" defTabSz="1006663" rtl="0" eaLnBrk="1" latinLnBrk="0" hangingPunct="1">
      <a:defRPr sz="1321" kern="1200">
        <a:solidFill>
          <a:schemeClr val="tx1"/>
        </a:solidFill>
        <a:latin typeface="+mn-lt"/>
        <a:ea typeface="+mn-ea"/>
        <a:cs typeface="+mn-cs"/>
      </a:defRPr>
    </a:lvl7pPr>
    <a:lvl8pPr marL="3523320" algn="l" defTabSz="1006663" rtl="0" eaLnBrk="1" latinLnBrk="0" hangingPunct="1">
      <a:defRPr sz="1321" kern="1200">
        <a:solidFill>
          <a:schemeClr val="tx1"/>
        </a:solidFill>
        <a:latin typeface="+mn-lt"/>
        <a:ea typeface="+mn-ea"/>
        <a:cs typeface="+mn-cs"/>
      </a:defRPr>
    </a:lvl8pPr>
    <a:lvl9pPr marL="4026652" algn="l" defTabSz="1006663" rtl="0" eaLnBrk="1" latinLnBrk="0" hangingPunct="1">
      <a:defRPr sz="132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685800"/>
            <a:ext cx="4946650" cy="3429000"/>
          </a:xfrm>
        </p:spPr>
      </p:sp>
      <p:sp>
        <p:nvSpPr>
          <p:cNvPr id="3" name="Notes Placeholder 2"/>
          <p:cNvSpPr>
            <a:spLocks noGrp="1"/>
          </p:cNvSpPr>
          <p:nvPr>
            <p:ph type="body" idx="1"/>
          </p:nvPr>
        </p:nvSpPr>
        <p:spPr/>
        <p:txBody>
          <a:bodyPr/>
          <a:lstStyle/>
          <a:p>
            <a:r>
              <a:rPr lang="es-AR" b="0" dirty="0" smtClean="0"/>
              <a:t>En esta capacitación</a:t>
            </a:r>
            <a:r>
              <a:rPr lang="es-AR" b="0" baseline="0" dirty="0" smtClean="0"/>
              <a:t> veremos de forma teórica los principales conceptos del proceso de automatización de pruebas. Se complementa con la próxima capacitación (Workshop de automatización) en donde se aplicara todo lo visto de forma practica y con resultados a la vista.</a:t>
            </a:r>
            <a:endParaRPr lang="es-AR" b="0" dirty="0"/>
          </a:p>
        </p:txBody>
      </p:sp>
      <p:sp>
        <p:nvSpPr>
          <p:cNvPr id="4" name="Slide Number Placeholder 3"/>
          <p:cNvSpPr>
            <a:spLocks noGrp="1"/>
          </p:cNvSpPr>
          <p:nvPr>
            <p:ph type="sldNum" sz="quarter" idx="10"/>
          </p:nvPr>
        </p:nvSpPr>
        <p:spPr/>
        <p:txBody>
          <a:bodyPr/>
          <a:lstStyle/>
          <a:p>
            <a:fld id="{2AB2016F-03C1-44A6-B9E3-22D2F2DA74BD}" type="slidenum">
              <a:rPr lang="es-AR" smtClean="0"/>
              <a:t>1</a:t>
            </a:fld>
            <a:endParaRPr lang="es-AR" dirty="0"/>
          </a:p>
        </p:txBody>
      </p:sp>
    </p:spTree>
    <p:extLst>
      <p:ext uri="{BB962C8B-B14F-4D97-AF65-F5344CB8AC3E}">
        <p14:creationId xmlns:p14="http://schemas.microsoft.com/office/powerpoint/2010/main" val="412421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La </a:t>
            </a:r>
            <a:r>
              <a:rPr lang="en-US" dirty="0" err="1" smtClean="0"/>
              <a:t>siguiente</a:t>
            </a:r>
            <a:r>
              <a:rPr lang="en-US" dirty="0" smtClean="0"/>
              <a:t> </a:t>
            </a:r>
            <a:r>
              <a:rPr lang="en-US" dirty="0" err="1" smtClean="0"/>
              <a:t>etapa</a:t>
            </a:r>
            <a:r>
              <a:rPr lang="en-US" dirty="0" smtClean="0"/>
              <a:t> </a:t>
            </a:r>
            <a:r>
              <a:rPr lang="en-US" dirty="0" err="1" smtClean="0"/>
              <a:t>en</a:t>
            </a:r>
            <a:r>
              <a:rPr lang="en-US" dirty="0" smtClean="0"/>
              <a:t> el </a:t>
            </a:r>
            <a:r>
              <a:rPr lang="en-US" dirty="0" err="1" smtClean="0"/>
              <a:t>proceso</a:t>
            </a:r>
            <a:r>
              <a:rPr lang="en-US" dirty="0" smtClean="0"/>
              <a:t> de </a:t>
            </a:r>
            <a:r>
              <a:rPr lang="en-US" dirty="0" err="1" smtClean="0"/>
              <a:t>automatizacion</a:t>
            </a:r>
            <a:r>
              <a:rPr lang="en-US" dirty="0" smtClean="0"/>
              <a:t> </a:t>
            </a:r>
            <a:r>
              <a:rPr lang="en-US" dirty="0" err="1" smtClean="0"/>
              <a:t>es</a:t>
            </a:r>
            <a:r>
              <a:rPr lang="en-US" dirty="0" smtClean="0"/>
              <a:t> la de </a:t>
            </a:r>
            <a:r>
              <a:rPr lang="en-US" dirty="0" err="1" smtClean="0"/>
              <a:t>planificacion</a:t>
            </a:r>
            <a:r>
              <a:rPr lang="en-US" dirty="0" smtClean="0"/>
              <a:t>. Gran parte del </a:t>
            </a:r>
            <a:r>
              <a:rPr lang="en-US" dirty="0" err="1" smtClean="0"/>
              <a:t>exito</a:t>
            </a:r>
            <a:r>
              <a:rPr lang="en-US" dirty="0" smtClean="0"/>
              <a:t> o fracas del Proyecto </a:t>
            </a:r>
            <a:r>
              <a:rPr lang="en-US" dirty="0" err="1" smtClean="0"/>
              <a:t>dependera</a:t>
            </a:r>
            <a:r>
              <a:rPr lang="en-US" dirty="0" smtClean="0"/>
              <a:t> de</a:t>
            </a:r>
            <a:r>
              <a:rPr lang="en-US" baseline="0" dirty="0" smtClean="0"/>
              <a:t> </a:t>
            </a:r>
            <a:r>
              <a:rPr lang="en-US" baseline="0" dirty="0" err="1" smtClean="0"/>
              <a:t>esta</a:t>
            </a:r>
            <a:r>
              <a:rPr lang="en-US" baseline="0" dirty="0" smtClean="0"/>
              <a:t> </a:t>
            </a:r>
            <a:r>
              <a:rPr lang="en-US" baseline="0" dirty="0" err="1" smtClean="0"/>
              <a:t>etapa</a:t>
            </a:r>
            <a:r>
              <a:rPr lang="en-US" baseline="0" dirty="0" smtClean="0"/>
              <a:t>, </a:t>
            </a:r>
            <a:r>
              <a:rPr lang="en-US" baseline="0" dirty="0" err="1" smtClean="0"/>
              <a:t>ya</a:t>
            </a:r>
            <a:r>
              <a:rPr lang="en-US" baseline="0" dirty="0" smtClean="0"/>
              <a:t> que </a:t>
            </a:r>
            <a:r>
              <a:rPr lang="en-US" baseline="0" dirty="0" err="1" smtClean="0"/>
              <a:t>basicamente</a:t>
            </a:r>
            <a:r>
              <a:rPr lang="en-US" baseline="0" dirty="0" smtClean="0"/>
              <a:t> </a:t>
            </a:r>
            <a:r>
              <a:rPr lang="en-US" baseline="0" dirty="0" err="1" smtClean="0"/>
              <a:t>consiste</a:t>
            </a:r>
            <a:r>
              <a:rPr lang="en-US" baseline="0" dirty="0" smtClean="0"/>
              <a:t> </a:t>
            </a:r>
            <a:r>
              <a:rPr lang="en-US" baseline="0" dirty="0" err="1" smtClean="0"/>
              <a:t>en</a:t>
            </a:r>
            <a:r>
              <a:rPr lang="en-US" baseline="0" dirty="0" smtClean="0"/>
              <a:t> definer </a:t>
            </a:r>
            <a:r>
              <a:rPr lang="en-US" baseline="0" dirty="0" err="1" smtClean="0"/>
              <a:t>todas</a:t>
            </a:r>
            <a:r>
              <a:rPr lang="en-US" baseline="0" dirty="0" smtClean="0"/>
              <a:t> las </a:t>
            </a:r>
            <a:r>
              <a:rPr lang="en-US" baseline="0" dirty="0" err="1" smtClean="0"/>
              <a:t>cuestiones</a:t>
            </a:r>
            <a:r>
              <a:rPr lang="en-US" baseline="0" dirty="0" smtClean="0"/>
              <a:t> </a:t>
            </a:r>
            <a:r>
              <a:rPr lang="en-US" baseline="0" dirty="0" err="1" smtClean="0"/>
              <a:t>necesaria</a:t>
            </a:r>
            <a:r>
              <a:rPr lang="en-US" baseline="0" dirty="0" smtClean="0"/>
              <a:t> para </a:t>
            </a:r>
            <a:r>
              <a:rPr lang="en-US" baseline="0" dirty="0" err="1" smtClean="0"/>
              <a:t>automatizar</a:t>
            </a:r>
            <a:r>
              <a:rPr lang="en-US" baseline="0" dirty="0" smtClean="0"/>
              <a:t> las </a:t>
            </a:r>
            <a:r>
              <a:rPr lang="en-US" baseline="0" dirty="0" err="1" smtClean="0"/>
              <a:t>pruebas</a:t>
            </a:r>
            <a:r>
              <a:rPr lang="en-US" baseline="0" dirty="0" smtClean="0"/>
              <a:t>. Un error </a:t>
            </a:r>
            <a:r>
              <a:rPr lang="en-US" baseline="0" dirty="0" err="1" smtClean="0"/>
              <a:t>en</a:t>
            </a:r>
            <a:r>
              <a:rPr lang="en-US" baseline="0" dirty="0" smtClean="0"/>
              <a:t> </a:t>
            </a:r>
            <a:r>
              <a:rPr lang="en-US" baseline="0" dirty="0" err="1" smtClean="0"/>
              <a:t>esta</a:t>
            </a:r>
            <a:r>
              <a:rPr lang="en-US" baseline="0" dirty="0" smtClean="0"/>
              <a:t> </a:t>
            </a:r>
            <a:r>
              <a:rPr lang="en-US" baseline="0" dirty="0" err="1" smtClean="0"/>
              <a:t>etapa</a:t>
            </a:r>
            <a:r>
              <a:rPr lang="en-US" baseline="0" dirty="0" smtClean="0"/>
              <a:t> </a:t>
            </a:r>
            <a:r>
              <a:rPr lang="en-US" baseline="0" dirty="0" err="1" smtClean="0"/>
              <a:t>conllevara</a:t>
            </a:r>
            <a:r>
              <a:rPr lang="en-US" baseline="0" dirty="0" smtClean="0"/>
              <a:t> </a:t>
            </a:r>
            <a:r>
              <a:rPr lang="en-US" baseline="0" dirty="0" err="1" smtClean="0"/>
              <a:t>errores</a:t>
            </a:r>
            <a:r>
              <a:rPr lang="en-US" baseline="0" dirty="0" smtClean="0"/>
              <a:t> </a:t>
            </a:r>
            <a:r>
              <a:rPr lang="en-US" baseline="0" dirty="0" err="1" smtClean="0"/>
              <a:t>en</a:t>
            </a:r>
            <a:r>
              <a:rPr lang="en-US" baseline="0" dirty="0" smtClean="0"/>
              <a:t> </a:t>
            </a:r>
            <a:r>
              <a:rPr lang="en-US" baseline="0" dirty="0" err="1" smtClean="0"/>
              <a:t>los</a:t>
            </a:r>
            <a:r>
              <a:rPr lang="en-US" baseline="0" dirty="0" smtClean="0"/>
              <a:t> </a:t>
            </a:r>
            <a:r>
              <a:rPr lang="en-US" baseline="0" dirty="0" err="1" smtClean="0"/>
              <a:t>procesos</a:t>
            </a:r>
            <a:r>
              <a:rPr lang="en-US" baseline="0" dirty="0" smtClean="0"/>
              <a:t> que le </a:t>
            </a:r>
            <a:r>
              <a:rPr lang="en-US" baseline="0" dirty="0" err="1" smtClean="0"/>
              <a:t>siguen</a:t>
            </a:r>
            <a:r>
              <a:rPr lang="en-US" baseline="0" dirty="0" smtClean="0"/>
              <a:t>.</a:t>
            </a:r>
          </a:p>
          <a:p>
            <a:r>
              <a:rPr lang="en-US" baseline="0" dirty="0" err="1" smtClean="0"/>
              <a:t>Algunas</a:t>
            </a:r>
            <a:r>
              <a:rPr lang="en-US" baseline="0" dirty="0" smtClean="0"/>
              <a:t> de las </a:t>
            </a:r>
            <a:r>
              <a:rPr lang="en-US" baseline="0" dirty="0" err="1" smtClean="0"/>
              <a:t>cuestiones</a:t>
            </a:r>
            <a:r>
              <a:rPr lang="en-US" baseline="0" dirty="0" smtClean="0"/>
              <a:t> mas </a:t>
            </a:r>
            <a:r>
              <a:rPr lang="en-US" baseline="0" dirty="0" err="1" smtClean="0"/>
              <a:t>importantes</a:t>
            </a:r>
            <a:r>
              <a:rPr lang="en-US" baseline="0" dirty="0" smtClean="0"/>
              <a:t> que se </a:t>
            </a:r>
            <a:r>
              <a:rPr lang="en-US" baseline="0" dirty="0" err="1" smtClean="0"/>
              <a:t>definen</a:t>
            </a:r>
            <a:r>
              <a:rPr lang="en-US" baseline="0" dirty="0" smtClean="0"/>
              <a:t> </a:t>
            </a:r>
            <a:r>
              <a:rPr lang="en-US" baseline="0" dirty="0" err="1" smtClean="0"/>
              <a:t>esta</a:t>
            </a:r>
            <a:r>
              <a:rPr lang="en-US" baseline="0" dirty="0" smtClean="0"/>
              <a:t> </a:t>
            </a:r>
            <a:r>
              <a:rPr lang="en-US" baseline="0" dirty="0" err="1" smtClean="0"/>
              <a:t>etapa</a:t>
            </a:r>
            <a:r>
              <a:rPr lang="en-US" baseline="0" dirty="0" smtClean="0"/>
              <a:t> son: </a:t>
            </a:r>
          </a:p>
          <a:p>
            <a:pPr marL="285750" indent="-285750">
              <a:buFont typeface="Arial" panose="020B0604020202020204" pitchFamily="34" charset="0"/>
              <a:buChar char="•"/>
            </a:pPr>
            <a:r>
              <a:rPr lang="en-US" u="sng" baseline="0" dirty="0" err="1" smtClean="0"/>
              <a:t>Herramienta</a:t>
            </a:r>
            <a:r>
              <a:rPr lang="en-US" u="sng" baseline="0" dirty="0" smtClean="0"/>
              <a:t> a </a:t>
            </a:r>
            <a:r>
              <a:rPr lang="en-US" u="sng" baseline="0" dirty="0" err="1" smtClean="0"/>
              <a:t>utilizar</a:t>
            </a:r>
            <a:r>
              <a:rPr lang="en-US" u="sng" baseline="0" dirty="0" smtClean="0"/>
              <a:t>: </a:t>
            </a:r>
            <a:r>
              <a:rPr lang="en-US" baseline="0" dirty="0" err="1" smtClean="0"/>
              <a:t>Analisis</a:t>
            </a:r>
            <a:r>
              <a:rPr lang="en-US" baseline="0" dirty="0" smtClean="0"/>
              <a:t> de </a:t>
            </a:r>
            <a:r>
              <a:rPr lang="en-US" baseline="0" dirty="0" err="1" smtClean="0"/>
              <a:t>costos</a:t>
            </a:r>
            <a:r>
              <a:rPr lang="en-US" baseline="0" dirty="0" smtClean="0"/>
              <a:t> y </a:t>
            </a:r>
            <a:r>
              <a:rPr lang="en-US" baseline="0" dirty="0" err="1" smtClean="0"/>
              <a:t>prestaciones</a:t>
            </a:r>
            <a:r>
              <a:rPr lang="en-US" baseline="0" dirty="0" smtClean="0"/>
              <a:t>.</a:t>
            </a:r>
          </a:p>
          <a:p>
            <a:pPr marL="285750" indent="-285750">
              <a:buFont typeface="Arial" panose="020B0604020202020204" pitchFamily="34" charset="0"/>
              <a:buChar char="•"/>
            </a:pPr>
            <a:r>
              <a:rPr lang="en-US" u="sng" baseline="0" dirty="0" err="1" smtClean="0"/>
              <a:t>Objetivos</a:t>
            </a:r>
            <a:r>
              <a:rPr lang="en-US" u="sng" baseline="0" dirty="0" smtClean="0"/>
              <a:t>:</a:t>
            </a:r>
            <a:r>
              <a:rPr lang="en-US" baseline="0" dirty="0" smtClean="0"/>
              <a:t> </a:t>
            </a:r>
            <a:r>
              <a:rPr lang="en-US" baseline="0" dirty="0" err="1" smtClean="0"/>
              <a:t>Objetivos</a:t>
            </a:r>
            <a:r>
              <a:rPr lang="en-US" baseline="0" dirty="0" smtClean="0"/>
              <a:t> SMART (</a:t>
            </a:r>
            <a:r>
              <a:rPr lang="en-US" baseline="0" dirty="0" err="1" smtClean="0"/>
              <a:t>Especificos</a:t>
            </a:r>
            <a:r>
              <a:rPr lang="en-US" baseline="0" dirty="0" smtClean="0"/>
              <a:t> – </a:t>
            </a:r>
            <a:r>
              <a:rPr lang="en-US" baseline="0" dirty="0" err="1" smtClean="0"/>
              <a:t>Medibles</a:t>
            </a:r>
            <a:r>
              <a:rPr lang="en-US" baseline="0" dirty="0" smtClean="0"/>
              <a:t> – </a:t>
            </a:r>
            <a:r>
              <a:rPr lang="en-US" baseline="0" dirty="0" err="1" smtClean="0"/>
              <a:t>Alcanzables</a:t>
            </a:r>
            <a:r>
              <a:rPr lang="en-US" baseline="0" dirty="0" smtClean="0"/>
              <a:t> – </a:t>
            </a:r>
            <a:r>
              <a:rPr lang="en-US" baseline="0" dirty="0" err="1" smtClean="0"/>
              <a:t>Realistas</a:t>
            </a:r>
            <a:r>
              <a:rPr lang="en-US" baseline="0" dirty="0" smtClean="0"/>
              <a:t> – </a:t>
            </a:r>
            <a:r>
              <a:rPr lang="en-US" baseline="0" dirty="0" err="1" smtClean="0"/>
              <a:t>Oportuno</a:t>
            </a:r>
            <a:r>
              <a:rPr lang="en-US" baseline="0" dirty="0" smtClean="0"/>
              <a:t>) y </a:t>
            </a:r>
            <a:r>
              <a:rPr lang="en-US" baseline="0" dirty="0" err="1" smtClean="0"/>
              <a:t>sus</a:t>
            </a:r>
            <a:r>
              <a:rPr lang="en-US" baseline="0" dirty="0" smtClean="0"/>
              <a:t> </a:t>
            </a:r>
            <a:r>
              <a:rPr lang="en-US" baseline="0" dirty="0" err="1" smtClean="0"/>
              <a:t>puntos</a:t>
            </a:r>
            <a:r>
              <a:rPr lang="en-US" baseline="0" dirty="0" smtClean="0"/>
              <a:t> de control.</a:t>
            </a:r>
          </a:p>
          <a:p>
            <a:pPr marL="285750" indent="-285750">
              <a:buFont typeface="Arial" panose="020B0604020202020204" pitchFamily="34" charset="0"/>
              <a:buChar char="•"/>
            </a:pPr>
            <a:r>
              <a:rPr lang="en-US" u="sng" baseline="0" dirty="0" err="1" smtClean="0"/>
              <a:t>Entregas</a:t>
            </a:r>
            <a:r>
              <a:rPr lang="en-US" u="sng" baseline="0" dirty="0" smtClean="0"/>
              <a:t> (y </a:t>
            </a:r>
            <a:r>
              <a:rPr lang="en-US" u="sng" baseline="0" dirty="0" err="1" smtClean="0"/>
              <a:t>sus</a:t>
            </a:r>
            <a:r>
              <a:rPr lang="en-US" u="sng" baseline="0" dirty="0" smtClean="0"/>
              <a:t> </a:t>
            </a:r>
            <a:r>
              <a:rPr lang="en-US" u="sng" baseline="0" dirty="0" err="1" smtClean="0"/>
              <a:t>fechas</a:t>
            </a:r>
            <a:r>
              <a:rPr lang="en-US" u="sng" baseline="0" dirty="0" smtClean="0"/>
              <a:t>): </a:t>
            </a:r>
            <a:r>
              <a:rPr lang="en-US" baseline="0" dirty="0" err="1" smtClean="0"/>
              <a:t>Dependiendo</a:t>
            </a:r>
            <a:r>
              <a:rPr lang="en-US" baseline="0" dirty="0" smtClean="0"/>
              <a:t> de la </a:t>
            </a:r>
            <a:r>
              <a:rPr lang="en-US" baseline="0" dirty="0" err="1" smtClean="0"/>
              <a:t>metodologia</a:t>
            </a:r>
            <a:r>
              <a:rPr lang="en-US" baseline="0" dirty="0" smtClean="0"/>
              <a:t> </a:t>
            </a:r>
            <a:r>
              <a:rPr lang="en-US" baseline="0" dirty="0" err="1" smtClean="0"/>
              <a:t>utilizado</a:t>
            </a:r>
            <a:r>
              <a:rPr lang="en-US" baseline="0" dirty="0" smtClean="0"/>
              <a:t> </a:t>
            </a:r>
            <a:r>
              <a:rPr lang="en-US" baseline="0" dirty="0" err="1" smtClean="0"/>
              <a:t>en</a:t>
            </a:r>
            <a:r>
              <a:rPr lang="en-US" baseline="0" dirty="0" smtClean="0"/>
              <a:t> la </a:t>
            </a:r>
            <a:r>
              <a:rPr lang="en-US" baseline="0" dirty="0" err="1" smtClean="0"/>
              <a:t>organziacion</a:t>
            </a:r>
            <a:r>
              <a:rPr lang="en-US" baseline="0" dirty="0" smtClean="0"/>
              <a:t>: Agile, </a:t>
            </a:r>
            <a:r>
              <a:rPr lang="en-US" baseline="0" dirty="0" err="1" smtClean="0"/>
              <a:t>metodologias</a:t>
            </a:r>
            <a:r>
              <a:rPr lang="en-US" baseline="0" dirty="0" smtClean="0"/>
              <a:t> mas </a:t>
            </a:r>
            <a:r>
              <a:rPr lang="en-US" baseline="0" dirty="0" err="1" smtClean="0"/>
              <a:t>duras</a:t>
            </a:r>
            <a:r>
              <a:rPr lang="en-US" baseline="0" dirty="0" smtClean="0"/>
              <a:t>, etc.</a:t>
            </a:r>
          </a:p>
          <a:p>
            <a:pPr marL="285750" indent="-285750">
              <a:buFont typeface="Arial" panose="020B0604020202020204" pitchFamily="34" charset="0"/>
              <a:buChar char="•"/>
            </a:pPr>
            <a:r>
              <a:rPr lang="en-US" u="sng" baseline="0" dirty="0" err="1" smtClean="0"/>
              <a:t>Fraeworks</a:t>
            </a:r>
            <a:r>
              <a:rPr lang="en-US" u="sng" baseline="0" dirty="0" smtClean="0"/>
              <a:t> a </a:t>
            </a:r>
            <a:r>
              <a:rPr lang="en-US" u="sng" baseline="0" dirty="0" err="1" smtClean="0"/>
              <a:t>utilizar</a:t>
            </a:r>
            <a:r>
              <a:rPr lang="en-US" u="sng" baseline="0" dirty="0" smtClean="0"/>
              <a:t>: </a:t>
            </a:r>
            <a:r>
              <a:rPr lang="en-US" baseline="0" dirty="0" err="1" smtClean="0"/>
              <a:t>Dependiedo</a:t>
            </a:r>
            <a:r>
              <a:rPr lang="en-US" baseline="0" dirty="0" smtClean="0"/>
              <a:t> de la </a:t>
            </a:r>
            <a:r>
              <a:rPr lang="en-US" baseline="0" dirty="0" err="1" smtClean="0"/>
              <a:t>herramienta</a:t>
            </a:r>
            <a:r>
              <a:rPr lang="en-US" baseline="0" dirty="0" smtClean="0"/>
              <a:t> </a:t>
            </a:r>
            <a:r>
              <a:rPr lang="en-US" baseline="0" dirty="0" err="1" smtClean="0"/>
              <a:t>seleccionada</a:t>
            </a:r>
            <a:r>
              <a:rPr lang="en-US" baseline="0" dirty="0" smtClean="0"/>
              <a:t> y las </a:t>
            </a:r>
            <a:r>
              <a:rPr lang="en-US" baseline="0" dirty="0" err="1" smtClean="0"/>
              <a:t>necesidades</a:t>
            </a:r>
            <a:r>
              <a:rPr lang="en-US" baseline="0" dirty="0" smtClean="0"/>
              <a:t> del Proyecto.</a:t>
            </a:r>
          </a:p>
          <a:p>
            <a:pPr marL="285750" indent="-285750">
              <a:buFont typeface="Arial" panose="020B0604020202020204" pitchFamily="34" charset="0"/>
              <a:buChar char="•"/>
            </a:pPr>
            <a:r>
              <a:rPr lang="en-US" u="sng" baseline="0" dirty="0" err="1" smtClean="0"/>
              <a:t>Recursos</a:t>
            </a:r>
            <a:r>
              <a:rPr lang="en-US" u="sng" baseline="0" dirty="0" smtClean="0"/>
              <a:t> </a:t>
            </a:r>
            <a:r>
              <a:rPr lang="en-US" u="sng" baseline="0" dirty="0" err="1" smtClean="0"/>
              <a:t>disponibles</a:t>
            </a:r>
            <a:r>
              <a:rPr lang="en-US" u="sng" baseline="0" dirty="0" smtClean="0"/>
              <a:t>: </a:t>
            </a:r>
            <a:r>
              <a:rPr lang="en-US" baseline="0" dirty="0" err="1" smtClean="0"/>
              <a:t>Recursos</a:t>
            </a:r>
            <a:r>
              <a:rPr lang="en-US" baseline="0" dirty="0" smtClean="0"/>
              <a:t> </a:t>
            </a:r>
            <a:r>
              <a:rPr lang="en-US" baseline="0" dirty="0" err="1" smtClean="0"/>
              <a:t>humanoss</a:t>
            </a:r>
            <a:r>
              <a:rPr lang="en-US" baseline="0" dirty="0" smtClean="0"/>
              <a:t> y </a:t>
            </a:r>
            <a:r>
              <a:rPr lang="en-US" baseline="0" dirty="0" err="1" smtClean="0"/>
              <a:t>tecnologicos</a:t>
            </a:r>
            <a:r>
              <a:rPr lang="en-US" baseline="0" dirty="0" smtClean="0"/>
              <a:t>.</a:t>
            </a:r>
          </a:p>
          <a:p>
            <a:pPr marL="285750" indent="-285750">
              <a:buFont typeface="Arial" panose="020B0604020202020204" pitchFamily="34" charset="0"/>
              <a:buChar char="•"/>
            </a:pPr>
            <a:r>
              <a:rPr lang="en-US" u="sng" baseline="0" dirty="0" err="1" smtClean="0"/>
              <a:t>Mejora</a:t>
            </a:r>
            <a:r>
              <a:rPr lang="en-US" u="sng" baseline="0" dirty="0" smtClean="0"/>
              <a:t> continua: </a:t>
            </a:r>
            <a:r>
              <a:rPr lang="en-US" baseline="0" dirty="0" err="1" smtClean="0"/>
              <a:t>Planificar</a:t>
            </a:r>
            <a:r>
              <a:rPr lang="en-US" baseline="0" dirty="0" smtClean="0"/>
              <a:t> – </a:t>
            </a:r>
            <a:r>
              <a:rPr lang="en-US" baseline="0" dirty="0" err="1" smtClean="0"/>
              <a:t>Hacer</a:t>
            </a:r>
            <a:r>
              <a:rPr lang="en-US" baseline="0" dirty="0" smtClean="0"/>
              <a:t> – </a:t>
            </a:r>
            <a:r>
              <a:rPr lang="en-US" baseline="0" dirty="0" err="1" smtClean="0"/>
              <a:t>Verificar</a:t>
            </a:r>
            <a:r>
              <a:rPr lang="en-US" baseline="0" dirty="0" smtClean="0"/>
              <a:t> - </a:t>
            </a:r>
            <a:r>
              <a:rPr lang="en-US" baseline="0" dirty="0" err="1" smtClean="0"/>
              <a:t>Actuar</a:t>
            </a:r>
            <a:endParaRPr lang="en-US"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10</a:t>
            </a:fld>
            <a:endParaRPr lang="es-AR" dirty="0"/>
          </a:p>
        </p:txBody>
      </p:sp>
    </p:spTree>
    <p:extLst>
      <p:ext uri="{BB962C8B-B14F-4D97-AF65-F5344CB8AC3E}">
        <p14:creationId xmlns:p14="http://schemas.microsoft.com/office/powerpoint/2010/main" val="1344390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En el proceso de diseño se codifican todos los casos de prueba,</a:t>
            </a:r>
            <a:r>
              <a:rPr lang="es-AR" baseline="0" dirty="0" smtClean="0"/>
              <a:t> de acuerdo a lo definido a nivel alcance y a nivel estructura en la planificación. </a:t>
            </a:r>
          </a:p>
          <a:p>
            <a:r>
              <a:rPr lang="es-AR" baseline="0" dirty="0" smtClean="0"/>
              <a:t>Esta estructura va a depender de la herramienta utilizada. Por ejemplo en Selenium se suele incluir en un mismo script varios casos de prueba (que compartan modulo o incluso funcionalidad (si se quiere ir a mas bajo nivel)) y a la vez crear “sutes de ejecución” en donde de definen todos los script s a ejecutar y su orden.</a:t>
            </a:r>
            <a:endParaRPr lang="es-AR"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11</a:t>
            </a:fld>
            <a:endParaRPr lang="es-AR" dirty="0"/>
          </a:p>
        </p:txBody>
      </p:sp>
    </p:spTree>
    <p:extLst>
      <p:ext uri="{BB962C8B-B14F-4D97-AF65-F5344CB8AC3E}">
        <p14:creationId xmlns:p14="http://schemas.microsoft.com/office/powerpoint/2010/main" val="238873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En esta</a:t>
            </a:r>
            <a:r>
              <a:rPr lang="es-AR" baseline="0" dirty="0" smtClean="0"/>
              <a:t> etapa se ejecutan los scripts que sean necesarios con el objetivo de probar el correcto funcionamiento de una funcionalidad o modulo. </a:t>
            </a:r>
          </a:p>
          <a:p>
            <a:r>
              <a:rPr lang="es-AR" baseline="0" dirty="0" smtClean="0"/>
              <a:t>Existen 2 tipos de ejecución:</a:t>
            </a:r>
          </a:p>
          <a:p>
            <a:pPr marL="285750" indent="-285750">
              <a:buFont typeface="Arial" panose="020B0604020202020204" pitchFamily="34" charset="0"/>
              <a:buChar char="•"/>
            </a:pPr>
            <a:r>
              <a:rPr lang="es-AR" baseline="0" dirty="0" smtClean="0"/>
              <a:t>Activa: Es cuando un tester toma la decisión de ejecutar una “suite” o “escenario” con el fin de testear algo o bien por que modifico cierto script y desea comprobar su funcionamiento.</a:t>
            </a:r>
          </a:p>
          <a:p>
            <a:pPr marL="285750" indent="-285750">
              <a:buFont typeface="Arial" panose="020B0604020202020204" pitchFamily="34" charset="0"/>
              <a:buChar char="•"/>
            </a:pPr>
            <a:r>
              <a:rPr lang="es-AR" baseline="0" dirty="0" smtClean="0"/>
              <a:t>Pasiva: Las ejecuciones ya están programadas de antemano y se activan ante tal condición. Un ejemplo es la integración de las pruebas con Jenkins de forma tal que, ante una modificación en el código, se ejecuten ciertas pruebas de forma automática y avise al desarrollador que algo no anda bien (inclusive podría limitar el “commit” del nuevo código). Otro ejemplo es la ejecución de procesos batch durante la noche (el famoso “End of day” bancario).</a:t>
            </a:r>
          </a:p>
          <a:p>
            <a:pPr marL="0" indent="0">
              <a:buFont typeface="Arial" panose="020B0604020202020204" pitchFamily="34" charset="0"/>
              <a:buNone/>
            </a:pPr>
            <a:r>
              <a:rPr lang="es-AR" baseline="0" dirty="0" smtClean="0"/>
              <a:t>El resultado final de una ejecución suele ser un “PASS” / “FAIL”, un semáforo en rojo / verde o similar. Algo que puede llevar a una carga total o parcial de bugs o se puede dejar libertad para el análisis de un tester. </a:t>
            </a:r>
          </a:p>
          <a:p>
            <a:pPr marL="0" indent="0">
              <a:buFont typeface="Arial" panose="020B0604020202020204" pitchFamily="34" charset="0"/>
              <a:buNone/>
            </a:pPr>
            <a:r>
              <a:rPr lang="es-AR" baseline="0" dirty="0" smtClean="0"/>
              <a:t>El proceso de ejecución suele incluir la toma de imágenes en las validaciones y puntos críticos de una aplicación como </a:t>
            </a:r>
            <a:r>
              <a:rPr lang="es-AR" baseline="0" dirty="0" err="1" smtClean="0"/>
              <a:t>asi</a:t>
            </a:r>
            <a:r>
              <a:rPr lang="es-AR" baseline="0" dirty="0" smtClean="0"/>
              <a:t> también la generación de logs de ejecución que permitan hacer un mejor seguimiento del caso ejecutado. </a:t>
            </a:r>
          </a:p>
        </p:txBody>
      </p:sp>
      <p:sp>
        <p:nvSpPr>
          <p:cNvPr id="4" name="Marcador de número de diapositiva 3"/>
          <p:cNvSpPr>
            <a:spLocks noGrp="1"/>
          </p:cNvSpPr>
          <p:nvPr>
            <p:ph type="sldNum" sz="quarter" idx="10"/>
          </p:nvPr>
        </p:nvSpPr>
        <p:spPr/>
        <p:txBody>
          <a:bodyPr/>
          <a:lstStyle/>
          <a:p>
            <a:fld id="{2AB2016F-03C1-44A6-B9E3-22D2F2DA74BD}" type="slidenum">
              <a:rPr lang="es-AR" smtClean="0"/>
              <a:t>12</a:t>
            </a:fld>
            <a:endParaRPr lang="es-AR" dirty="0"/>
          </a:p>
        </p:txBody>
      </p:sp>
    </p:spTree>
    <p:extLst>
      <p:ext uri="{BB962C8B-B14F-4D97-AF65-F5344CB8AC3E}">
        <p14:creationId xmlns:p14="http://schemas.microsoft.com/office/powerpoint/2010/main" val="752473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Finalmente esta la etapa de mantenimiento. Esta puede nunca aparecer ya</a:t>
            </a:r>
            <a:r>
              <a:rPr lang="es-AR" baseline="0" dirty="0" smtClean="0"/>
              <a:t> que se inicia ante modificaciones en las pruebas automatizadas. Estas modificaciones pueden ser de carácter funcional (ej.: ya no se puede vender libremente el dólar”, de caracteres tecnológico: (ej.: migración de la aplicación a una nueva tecnología) o de planificación (ej.: se opto por dejar fuera de alcance cierta funcionalidad).</a:t>
            </a:r>
          </a:p>
          <a:p>
            <a:r>
              <a:rPr lang="es-AR" dirty="0" smtClean="0"/>
              <a:t>Existe</a:t>
            </a:r>
            <a:r>
              <a:rPr lang="es-AR" baseline="0" dirty="0" smtClean="0"/>
              <a:t> un tercer resultado esperado (Además del “PASS” y “FAIL”) que es “WARN” y nos indica cuando un caso de prueba no pudo completar todas las validaciones o pasos. Esta es la forma mas sencilla de identificar un caso de prueba que debe pasar a mantenimiento.</a:t>
            </a:r>
            <a:endParaRPr lang="es-AR"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13</a:t>
            </a:fld>
            <a:endParaRPr lang="es-AR" dirty="0"/>
          </a:p>
        </p:txBody>
      </p:sp>
    </p:spTree>
    <p:extLst>
      <p:ext uri="{BB962C8B-B14F-4D97-AF65-F5344CB8AC3E}">
        <p14:creationId xmlns:p14="http://schemas.microsoft.com/office/powerpoint/2010/main" val="3399060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La selección de la herramienta</a:t>
            </a:r>
            <a:r>
              <a:rPr lang="es-AR" baseline="0" dirty="0" smtClean="0"/>
              <a:t> es uno de los puntos críticos en un proyecto de automatización de pruebas. Es necesario analizar no solo las prestaciones de las herramientas del mercado, sino también las necesidades y recursos de la compañía y del equipo de testing. </a:t>
            </a:r>
          </a:p>
          <a:p>
            <a:r>
              <a:rPr lang="es-AR" baseline="0" dirty="0" smtClean="0"/>
              <a:t>Son muchas las cuestiones a analizar. Algunas de ellas son: </a:t>
            </a:r>
          </a:p>
          <a:p>
            <a:pPr marL="285750" indent="-285750">
              <a:buFont typeface="Arial" panose="020B0604020202020204" pitchFamily="34" charset="0"/>
              <a:buChar char="•"/>
            </a:pPr>
            <a:r>
              <a:rPr lang="es-AR" u="sng" baseline="0" dirty="0" smtClean="0"/>
              <a:t>Costos: </a:t>
            </a:r>
            <a:r>
              <a:rPr lang="es-AR" baseline="0" dirty="0" smtClean="0"/>
              <a:t>Hoy en día hay muchas herramientas “open source” en contra posición a las pagas.</a:t>
            </a:r>
          </a:p>
          <a:p>
            <a:pPr marL="285750" indent="-285750">
              <a:buFont typeface="Arial" panose="020B0604020202020204" pitchFamily="34" charset="0"/>
              <a:buChar char="•"/>
            </a:pPr>
            <a:r>
              <a:rPr lang="es-AR" u="sng" baseline="0" dirty="0" smtClean="0"/>
              <a:t>Usabilidad: </a:t>
            </a:r>
            <a:r>
              <a:rPr lang="es-AR" baseline="0" dirty="0" smtClean="0"/>
              <a:t>Analizar las prestaciones y limitaciones de cada herramienta.</a:t>
            </a:r>
          </a:p>
          <a:p>
            <a:pPr marL="285750" indent="-285750">
              <a:buFont typeface="Arial" panose="020B0604020202020204" pitchFamily="34" charset="0"/>
              <a:buChar char="•"/>
            </a:pPr>
            <a:r>
              <a:rPr lang="es-AR" u="sng" baseline="0" dirty="0" smtClean="0"/>
              <a:t>Aplicación a automatizar</a:t>
            </a:r>
            <a:r>
              <a:rPr lang="es-AR" baseline="0" dirty="0" smtClean="0"/>
              <a:t>: Algunas herramientas presentan limitaciones. Por ejemplo, solo pruebas sobre aplicaciones web. (no de escritorio).</a:t>
            </a:r>
          </a:p>
          <a:p>
            <a:pPr marL="285750" indent="-285750">
              <a:buFont typeface="Arial" panose="020B0604020202020204" pitchFamily="34" charset="0"/>
              <a:buChar char="•"/>
            </a:pPr>
            <a:r>
              <a:rPr lang="es-AR" u="sng" baseline="0" dirty="0" smtClean="0"/>
              <a:t>Lenguaje de programación: </a:t>
            </a:r>
            <a:r>
              <a:rPr lang="es-AR" baseline="0" dirty="0" smtClean="0"/>
              <a:t>Dependiente de los conocimientos de los recursos que realicen el diseño de las pruebas.</a:t>
            </a:r>
          </a:p>
          <a:p>
            <a:pPr marL="285750" indent="-285750">
              <a:buFont typeface="Arial" panose="020B0604020202020204" pitchFamily="34" charset="0"/>
              <a:buChar char="•"/>
            </a:pPr>
            <a:r>
              <a:rPr lang="es-AR" u="sng" baseline="0" dirty="0" smtClean="0"/>
              <a:t>Soporte brindado: </a:t>
            </a:r>
            <a:r>
              <a:rPr lang="es-AR" baseline="0" dirty="0" smtClean="0"/>
              <a:t>Las pagas lo tienen. Las open source pueden tenerlo (de manera extraoficial)</a:t>
            </a:r>
          </a:p>
          <a:p>
            <a:pPr marL="285750" indent="-285750">
              <a:buFont typeface="Arial" panose="020B0604020202020204" pitchFamily="34" charset="0"/>
              <a:buChar char="•"/>
            </a:pPr>
            <a:r>
              <a:rPr lang="es-AR" u="sng" baseline="0" dirty="0" smtClean="0"/>
              <a:t>Otros.</a:t>
            </a:r>
            <a:endParaRPr lang="en-US" u="sng"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14</a:t>
            </a:fld>
            <a:endParaRPr lang="es-AR" dirty="0"/>
          </a:p>
        </p:txBody>
      </p:sp>
    </p:spTree>
    <p:extLst>
      <p:ext uri="{BB962C8B-B14F-4D97-AF65-F5344CB8AC3E}">
        <p14:creationId xmlns:p14="http://schemas.microsoft.com/office/powerpoint/2010/main" val="2739000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Selenium es una de las herramientas gratuitas para la automatización</a:t>
            </a:r>
            <a:r>
              <a:rPr lang="es-AR" baseline="0" dirty="0" smtClean="0"/>
              <a:t> de pruebas mas utilizada en el mercado. Permite trabajar con diferentes lenguajes de programación (como Java, C#, PHP, etc.) pero tiene la limitación de funcionar solo para aplicaciones web (no de escritorio). Soporta varios sistemas operativos como así también múltiples navegadores.</a:t>
            </a:r>
          </a:p>
          <a:p>
            <a:endParaRPr lang="en-US"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15</a:t>
            </a:fld>
            <a:endParaRPr lang="es-AR" dirty="0"/>
          </a:p>
        </p:txBody>
      </p:sp>
    </p:spTree>
    <p:extLst>
      <p:ext uri="{BB962C8B-B14F-4D97-AF65-F5344CB8AC3E}">
        <p14:creationId xmlns:p14="http://schemas.microsoft.com/office/powerpoint/2010/main" val="1855545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Selenium IDE es un framework que permite realizar “Record / play”, es decir grabar la interacción</a:t>
            </a:r>
            <a:r>
              <a:rPr lang="es-AR" baseline="0" dirty="0" smtClean="0"/>
              <a:t> del usuario con los objetos del navegador</a:t>
            </a:r>
            <a:r>
              <a:rPr lang="es-AR" dirty="0" smtClean="0"/>
              <a:t> y poder editarlo posteriormente. Su</a:t>
            </a:r>
            <a:r>
              <a:rPr lang="es-AR" baseline="0" dirty="0" smtClean="0"/>
              <a:t> principal función es la de grabar prototipos para luego si editarlos de acuerdo a las validaciones necesarias (esto debido a que no es posible utilizar condicionales ni iteraciones con Selenium IDE).</a:t>
            </a:r>
          </a:p>
          <a:p>
            <a:r>
              <a:rPr lang="es-AR" baseline="0" dirty="0" smtClean="0"/>
              <a:t>Entre las aspectos positivos  de este componente podemos encontrar su facilidad de uso, que no requiere de conocimientos previos de programación y que una vez grabado el script es posible exportarlo a diferentes lenguajes. </a:t>
            </a:r>
            <a:endParaRPr lang="en-US"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16</a:t>
            </a:fld>
            <a:endParaRPr lang="es-AR" dirty="0"/>
          </a:p>
        </p:txBody>
      </p:sp>
    </p:spTree>
    <p:extLst>
      <p:ext uri="{BB962C8B-B14F-4D97-AF65-F5344CB8AC3E}">
        <p14:creationId xmlns:p14="http://schemas.microsoft.com/office/powerpoint/2010/main" val="2200632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Otra de las herramientas mas utilizadas en el mercado es QTP (Quick Test Professional) de HP. Esta herramienta es paga y permite automatizar</a:t>
            </a:r>
            <a:r>
              <a:rPr lang="es-AR" baseline="0" dirty="0" smtClean="0"/>
              <a:t> todo tipo de aplicaciones (tanto web como de escritorio).</a:t>
            </a:r>
          </a:p>
          <a:p>
            <a:r>
              <a:rPr lang="es-AR" baseline="0" dirty="0" smtClean="0"/>
              <a:t>Utiliza como lenguaje Visual Script y maneja un repositorio de objetos que deben ser agregados previos a su uso. Tiene la función “Record / Play”  y permite manejar escenarios de ejecución con una fácil parametrización de datos.</a:t>
            </a:r>
          </a:p>
          <a:p>
            <a:r>
              <a:rPr lang="es-AR" baseline="0" dirty="0" smtClean="0"/>
              <a:t>Por ultimo, se integra con Quality Center ara un manejo mas efectivo de la cobertura de testing y el trackeo de casos de prueba y bugs. </a:t>
            </a:r>
          </a:p>
          <a:p>
            <a:r>
              <a:rPr lang="es-AR" baseline="0" dirty="0" smtClean="0"/>
              <a:t>Limitaciones: Solo funciona con Windows</a:t>
            </a:r>
          </a:p>
          <a:p>
            <a:endParaRPr lang="en-US"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17</a:t>
            </a:fld>
            <a:endParaRPr lang="es-AR" dirty="0"/>
          </a:p>
        </p:txBody>
      </p:sp>
    </p:spTree>
    <p:extLst>
      <p:ext uri="{BB962C8B-B14F-4D97-AF65-F5344CB8AC3E}">
        <p14:creationId xmlns:p14="http://schemas.microsoft.com/office/powerpoint/2010/main" val="2781488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Existen muchas</a:t>
            </a:r>
            <a:r>
              <a:rPr lang="es-AR" baseline="0" dirty="0" smtClean="0"/>
              <a:t> otras herramientas en el mercado, tanto gratuita como comerciales. Encontrar herramienta que mas se adecua a las necesidades del proyecto y de la compañía es una de los grandes desafíos al momento de la planificación. </a:t>
            </a:r>
            <a:endParaRPr lang="en-US"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18</a:t>
            </a:fld>
            <a:endParaRPr lang="es-AR" dirty="0"/>
          </a:p>
        </p:txBody>
      </p:sp>
    </p:spTree>
    <p:extLst>
      <p:ext uri="{BB962C8B-B14F-4D97-AF65-F5344CB8AC3E}">
        <p14:creationId xmlns:p14="http://schemas.microsoft.com/office/powerpoint/2010/main" val="1345669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Preguntas</a:t>
            </a:r>
            <a:r>
              <a:rPr lang="es-AR" baseline="0" dirty="0" smtClean="0"/>
              <a:t> de los participantes.</a:t>
            </a:r>
            <a:endParaRPr lang="en-US"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19</a:t>
            </a:fld>
            <a:endParaRPr lang="es-AR" dirty="0"/>
          </a:p>
        </p:txBody>
      </p:sp>
    </p:spTree>
    <p:extLst>
      <p:ext uri="{BB962C8B-B14F-4D97-AF65-F5344CB8AC3E}">
        <p14:creationId xmlns:p14="http://schemas.microsoft.com/office/powerpoint/2010/main" val="2710728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La capacitación estará dividida en varios módulos. Empezaremos por una pequeña presentación para luego conocer </a:t>
            </a:r>
            <a:r>
              <a:rPr lang="es-AR" baseline="0" dirty="0" smtClean="0"/>
              <a:t>el concepto de “Automatización” y sus principales procesos. Luego, se verán las herramientas mas utilizadas y, por ultimo, se dará un tiempo para la revisión de dudas y consultas a fin de afianzar cuestiones que no hayan quedado del todo claras.</a:t>
            </a:r>
            <a:endParaRPr lang="es-AR"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2</a:t>
            </a:fld>
            <a:endParaRPr lang="es-AR" dirty="0"/>
          </a:p>
        </p:txBody>
      </p:sp>
    </p:spTree>
    <p:extLst>
      <p:ext uri="{BB962C8B-B14F-4D97-AF65-F5344CB8AC3E}">
        <p14:creationId xmlns:p14="http://schemas.microsoft.com/office/powerpoint/2010/main" val="1987057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Respuestas.</a:t>
            </a:r>
          </a:p>
          <a:p>
            <a:pPr marL="342900" indent="-342900">
              <a:buAutoNum type="arabicPeriod"/>
            </a:pPr>
            <a:r>
              <a:rPr lang="es-AR" dirty="0" smtClean="0"/>
              <a:t>FALSO: Las pruebas automatizadas nunca van a reemplazar a las pruebas manuales.</a:t>
            </a:r>
          </a:p>
          <a:p>
            <a:pPr marL="342900" indent="-342900">
              <a:buAutoNum type="arabicPeriod"/>
            </a:pPr>
            <a:r>
              <a:rPr lang="es-AR" dirty="0" smtClean="0"/>
              <a:t>A – B</a:t>
            </a:r>
            <a:r>
              <a:rPr lang="es-AR" baseline="0" dirty="0" smtClean="0"/>
              <a:t> – D</a:t>
            </a:r>
          </a:p>
          <a:p>
            <a:pPr marL="342900" indent="-342900">
              <a:buAutoNum type="arabicPeriod"/>
            </a:pPr>
            <a:r>
              <a:rPr lang="es-AR" baseline="0" dirty="0" smtClean="0"/>
              <a:t>FALSO: Se pueden programar pruebas para ser ejecutadas a determinada hora.</a:t>
            </a:r>
          </a:p>
          <a:p>
            <a:pPr marL="342900" indent="-342900">
              <a:buAutoNum type="arabicPeriod"/>
            </a:pPr>
            <a:r>
              <a:rPr lang="es-AR" baseline="0" dirty="0" smtClean="0"/>
              <a:t>FALSO: Va a depender del entorno de la compañía / sistema a probar.</a:t>
            </a:r>
          </a:p>
          <a:p>
            <a:pPr marL="342900" indent="-342900">
              <a:buAutoNum type="arabicPeriod"/>
            </a:pPr>
            <a:endParaRPr lang="es-AR" dirty="0" smtClean="0"/>
          </a:p>
          <a:p>
            <a:pPr marL="342900" indent="-342900">
              <a:buAutoNum type="arabicPeriod"/>
            </a:pPr>
            <a:endParaRPr lang="es-AR"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20</a:t>
            </a:fld>
            <a:endParaRPr lang="es-AR" dirty="0"/>
          </a:p>
        </p:txBody>
      </p:sp>
    </p:spTree>
    <p:extLst>
      <p:ext uri="{BB962C8B-B14F-4D97-AF65-F5344CB8AC3E}">
        <p14:creationId xmlns:p14="http://schemas.microsoft.com/office/powerpoint/2010/main" val="944264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A continuación podemos observar los objetivos de</a:t>
            </a:r>
            <a:r>
              <a:rPr lang="es-AR" baseline="0" dirty="0" smtClean="0"/>
              <a:t> la presente capacitación.</a:t>
            </a:r>
            <a:endParaRPr lang="es-AR"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3</a:t>
            </a:fld>
            <a:endParaRPr lang="es-AR" dirty="0"/>
          </a:p>
        </p:txBody>
      </p:sp>
    </p:spTree>
    <p:extLst>
      <p:ext uri="{BB962C8B-B14F-4D97-AF65-F5344CB8AC3E}">
        <p14:creationId xmlns:p14="http://schemas.microsoft.com/office/powerpoint/2010/main" val="2487856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Automatizar</a:t>
            </a:r>
            <a:r>
              <a:rPr lang="es-AR" baseline="0" dirty="0" smtClean="0"/>
              <a:t> es un proceso mediante el cual una acción o conjunto de acciones pasan a realizar de forma automática cuando antes se realizaban de forma manual por una persona. Esta es la definición mas general y podemos encontrar muchos ejemplos a lo largo de la historia de la humanidad, en muchos ámbitos diferentes (por ejemplo, la construcción del telar automático que deja obsoleto el tejido a mano.</a:t>
            </a:r>
          </a:p>
          <a:p>
            <a:r>
              <a:rPr lang="es-AR" baseline="0" dirty="0" smtClean="0"/>
              <a:t>Para el ámbito de sistemas, el concepto es el mismo. Procesos que antes se realizaban de forma manual por personas ahora pasan a realizarse de forma automática. Algo que permite ahorrar recursos (tiempo y dinero). Un ejemplo clásico es la ejecución de los procesos de “Fin de día bancario” realizado a través de procesos Batch.</a:t>
            </a:r>
          </a:p>
          <a:p>
            <a:r>
              <a:rPr lang="es-AR" baseline="0" dirty="0" smtClean="0"/>
              <a:t>De igual forma, la automatización para las tareas de testing hace referencia al proceso mediante el cual un caso de prueba pasa de ser ejecutado de forma manual por un tester a ser ejecutado de forma automática a través de un script.</a:t>
            </a:r>
          </a:p>
        </p:txBody>
      </p:sp>
      <p:sp>
        <p:nvSpPr>
          <p:cNvPr id="4" name="Marcador de número de diapositiva 3"/>
          <p:cNvSpPr>
            <a:spLocks noGrp="1"/>
          </p:cNvSpPr>
          <p:nvPr>
            <p:ph type="sldNum" sz="quarter" idx="10"/>
          </p:nvPr>
        </p:nvSpPr>
        <p:spPr/>
        <p:txBody>
          <a:bodyPr/>
          <a:lstStyle/>
          <a:p>
            <a:fld id="{2AB2016F-03C1-44A6-B9E3-22D2F2DA74BD}" type="slidenum">
              <a:rPr lang="es-AR" smtClean="0"/>
              <a:t>4</a:t>
            </a:fld>
            <a:endParaRPr lang="es-AR" dirty="0"/>
          </a:p>
        </p:txBody>
      </p:sp>
    </p:spTree>
    <p:extLst>
      <p:ext uri="{BB962C8B-B14F-4D97-AF65-F5344CB8AC3E}">
        <p14:creationId xmlns:p14="http://schemas.microsoft.com/office/powerpoint/2010/main" val="534374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No todos los casos de</a:t>
            </a:r>
            <a:r>
              <a:rPr lang="es-AR" baseline="0" dirty="0" smtClean="0"/>
              <a:t> pruebas se van a automatizar. Algunos ejemplos son casos de pruebas basados en funcionalidades muy cambiantes, pruebas que no volverán a ejecutarse nunca, ciertas pruebas de interfaz grafica, etc. Como metodología hay que aplicar el análisis de costo / beneficio. Si los beneficios que nos da a ejecución de un caso de prueba es mayor al esfuerzo de diseño, entonces es un caso de prueba que conviene automatizar. Los pruebas unitarias, de regresión y smoke test son ejemplos típicos de pruebas que deben ser automatizadas.</a:t>
            </a:r>
          </a:p>
          <a:p>
            <a:r>
              <a:rPr lang="es-AR" baseline="0" dirty="0" smtClean="0"/>
              <a:t>Por otro lado, hay que considerar cuando automatizar. Para esto es necesario cierto nivel de madurez en el sistema y una alta estabilidad del ambiente de prueba.</a:t>
            </a:r>
          </a:p>
        </p:txBody>
      </p:sp>
      <p:sp>
        <p:nvSpPr>
          <p:cNvPr id="4" name="Marcador de número de diapositiva 3"/>
          <p:cNvSpPr>
            <a:spLocks noGrp="1"/>
          </p:cNvSpPr>
          <p:nvPr>
            <p:ph type="sldNum" sz="quarter" idx="10"/>
          </p:nvPr>
        </p:nvSpPr>
        <p:spPr/>
        <p:txBody>
          <a:bodyPr/>
          <a:lstStyle/>
          <a:p>
            <a:fld id="{2AB2016F-03C1-44A6-B9E3-22D2F2DA74BD}" type="slidenum">
              <a:rPr lang="es-AR" smtClean="0"/>
              <a:t>5</a:t>
            </a:fld>
            <a:endParaRPr lang="es-AR" dirty="0"/>
          </a:p>
        </p:txBody>
      </p:sp>
    </p:spTree>
    <p:extLst>
      <p:ext uri="{BB962C8B-B14F-4D97-AF65-F5344CB8AC3E}">
        <p14:creationId xmlns:p14="http://schemas.microsoft.com/office/powerpoint/2010/main" val="3152880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Resulta importante dejar en claro</a:t>
            </a:r>
            <a:r>
              <a:rPr lang="es-AR" baseline="0" dirty="0" smtClean="0"/>
              <a:t> que el testing automatizado no reemplazara nunca al testing manual, sino que lo complementa, liberando al tester manual de ejecutar ciertos casos de prueba repetitivos para que este pueda encontrar bugs de mayor complejidad. Es por esto que si tenemos que situar en una línea de tiempo las 2 formas de automatización, siempre la automatización vendrá después del testing manual.</a:t>
            </a:r>
          </a:p>
          <a:p>
            <a:r>
              <a:rPr lang="es-AR" baseline="0" dirty="0" smtClean="0"/>
              <a:t>Existen claras diferencias entre estas 2 categorías. Por empezar la cantidad de testers a utilizar en el manual será mayor, principal razón por la cual también los costos a largo plazo serán mayores (No así los costos a corto plazo). En cuanto a la ejecución, los tiempos serán menores para el testing automatizado pero se limitara a lo programado por el automatizador. No así para testing manual en donde se lo considera mas subjetivo. Estos tiene sus pro y contras (por ejemplo, un pro de esto es la presencia de la intuición y curiosidad del tester. Una contra, seria que os bugs que encuentra un tester pueden ser diferentes a los que encuentra otro. La automatización busca estandarizar esta cuestión).</a:t>
            </a:r>
          </a:p>
          <a:p>
            <a:r>
              <a:rPr lang="es-AR" baseline="0" dirty="0" smtClean="0"/>
              <a:t>Por otro lado, se puede hacer testing manual sin contar con herramientas de ningún tipo (únicamente un Excel o Word), mientras que para el otro siempre será necesaria una herramienta. Esta también obliga a los testers manuales a generar sus propios reportes contra los reportes automáticos con lo que cuenta cualquier herramienta de automatización (mas la generación de reportes a medida). </a:t>
            </a:r>
          </a:p>
          <a:p>
            <a:r>
              <a:rPr lang="es-AR" baseline="0" dirty="0" smtClean="0"/>
              <a:t>Por ultimo, un script automatizado nos permite re ejecutar cualquier cantidad de casos de prueba las veces que sea necesario sin la necesidad de sumar recursos (desde una misma pc es posible ejecutar en paralelo varios escenarios). Para lograr esto misma en la parte manual, los costos aumentarían considerablemente.</a:t>
            </a:r>
          </a:p>
        </p:txBody>
      </p:sp>
      <p:sp>
        <p:nvSpPr>
          <p:cNvPr id="4" name="Marcador de número de diapositiva 3"/>
          <p:cNvSpPr>
            <a:spLocks noGrp="1"/>
          </p:cNvSpPr>
          <p:nvPr>
            <p:ph type="sldNum" sz="quarter" idx="10"/>
          </p:nvPr>
        </p:nvSpPr>
        <p:spPr/>
        <p:txBody>
          <a:bodyPr/>
          <a:lstStyle/>
          <a:p>
            <a:fld id="{2AB2016F-03C1-44A6-B9E3-22D2F2DA74BD}" type="slidenum">
              <a:rPr lang="es-AR" smtClean="0"/>
              <a:t>6</a:t>
            </a:fld>
            <a:endParaRPr lang="es-AR" dirty="0"/>
          </a:p>
        </p:txBody>
      </p:sp>
    </p:spTree>
    <p:extLst>
      <p:ext uri="{BB962C8B-B14F-4D97-AF65-F5344CB8AC3E}">
        <p14:creationId xmlns:p14="http://schemas.microsoft.com/office/powerpoint/2010/main" val="606290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Algunos de los</a:t>
            </a:r>
            <a:r>
              <a:rPr lang="es-AR" baseline="0" dirty="0" smtClean="0"/>
              <a:t> beneficios de automatizar casos de prueba son:</a:t>
            </a:r>
          </a:p>
          <a:p>
            <a:pPr marL="285750" indent="-285750">
              <a:buFont typeface="Arial" panose="020B0604020202020204" pitchFamily="34" charset="0"/>
              <a:buChar char="•"/>
            </a:pPr>
            <a:r>
              <a:rPr lang="es-AR" u="sng" baseline="0" dirty="0" smtClean="0"/>
              <a:t>Mayor velocidad de ejecución.</a:t>
            </a:r>
          </a:p>
          <a:p>
            <a:pPr marL="285750" indent="-285750">
              <a:buFont typeface="Arial" panose="020B0604020202020204" pitchFamily="34" charset="0"/>
              <a:buChar char="•"/>
            </a:pPr>
            <a:r>
              <a:rPr lang="es-AR" sz="1400" u="sng" dirty="0" smtClean="0"/>
              <a:t>Menores costos en las pruebas de regresión y pruebas multinavegador:</a:t>
            </a:r>
            <a:r>
              <a:rPr lang="es-AR" sz="1400" u="none" baseline="0" dirty="0" smtClean="0"/>
              <a:t> </a:t>
            </a:r>
            <a:r>
              <a:rPr lang="es-AR" sz="1400" baseline="0" dirty="0" smtClean="0"/>
              <a:t>Las pruebas de regresión pasarían de realizarse en minutos u horas en lugar de dias. También se reduciría el costo de ejecutar pruebas multinavegador, lo que nos permitiría realizarlas de forma recurrente.</a:t>
            </a:r>
            <a:endParaRPr lang="es-AR" sz="1400" dirty="0" smtClean="0"/>
          </a:p>
          <a:p>
            <a:pPr marL="285750" indent="-285750">
              <a:buFont typeface="Arial" panose="020B0604020202020204" pitchFamily="34" charset="0"/>
              <a:buChar char="•"/>
            </a:pPr>
            <a:r>
              <a:rPr lang="es-AR" sz="1400" u="sng" dirty="0" smtClean="0"/>
              <a:t>Aumenta la cobertura de testing</a:t>
            </a:r>
          </a:p>
          <a:p>
            <a:pPr marL="285750" indent="-285750">
              <a:buFont typeface="Arial" panose="020B0604020202020204" pitchFamily="34" charset="0"/>
              <a:buChar char="•"/>
            </a:pPr>
            <a:r>
              <a:rPr lang="es-AR" sz="1400" u="sng" dirty="0" smtClean="0"/>
              <a:t>Menor tasa de errores de ejecución:</a:t>
            </a:r>
            <a:r>
              <a:rPr lang="es-AR" sz="1400" u="none" baseline="0" dirty="0" smtClean="0"/>
              <a:t> </a:t>
            </a:r>
            <a:r>
              <a:rPr lang="es-AR" sz="1400" baseline="0" dirty="0" smtClean="0"/>
              <a:t>Al no requerir intervención humana, las probabilidades de que ocurra un error de ejecución (algo probable sobre todo al tratarse de prueba repetitivas) se ven disminuidas.</a:t>
            </a:r>
            <a:endParaRPr lang="es-AR" sz="1400" dirty="0" smtClean="0"/>
          </a:p>
          <a:p>
            <a:pPr marL="285750" indent="-285750">
              <a:buFont typeface="Arial" panose="020B0604020202020204" pitchFamily="34" charset="0"/>
              <a:buChar char="•"/>
            </a:pPr>
            <a:endParaRPr lang="es-AR"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7</a:t>
            </a:fld>
            <a:endParaRPr lang="es-AR" dirty="0"/>
          </a:p>
        </p:txBody>
      </p:sp>
    </p:spTree>
    <p:extLst>
      <p:ext uri="{BB962C8B-B14F-4D97-AF65-F5344CB8AC3E}">
        <p14:creationId xmlns:p14="http://schemas.microsoft.com/office/powerpoint/2010/main" val="2367513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No obstante,</a:t>
            </a:r>
            <a:r>
              <a:rPr lang="es-AR" baseline="0" dirty="0" smtClean="0"/>
              <a:t> el proceso de automatización presenta algunos limitaciones. Por empezar, no es conveniente automatizar todos los casos de prueba con lo cual siempre quedara un stock de pruebas a realizarse de forma manual. </a:t>
            </a:r>
          </a:p>
          <a:p>
            <a:r>
              <a:rPr lang="es-AR" baseline="0" dirty="0" smtClean="0"/>
              <a:t>Por otro lado, si bien los costos de ejecución se reducen, los costos de diseño aumentan y es la etapa que conlleva el mayor esfuerzo por parte del tester automatizador. Además, un error de programación en esta etapa generara resultados erróneos y nos indicara que existe error donde no lo hay o, peor, que no existe error donde si lo hay. </a:t>
            </a:r>
          </a:p>
          <a:p>
            <a:r>
              <a:rPr lang="es-AR" dirty="0" smtClean="0"/>
              <a:t>Ante modificaciones realizadas en una</a:t>
            </a:r>
            <a:r>
              <a:rPr lang="es-AR" baseline="0" dirty="0" smtClean="0"/>
              <a:t> funcionalidad o tecnología, será necesario incurrir en gastos de mantenimiento que nos permita continuar la ejecución de casos de prueba sin problemas.</a:t>
            </a:r>
          </a:p>
          <a:p>
            <a:r>
              <a:rPr lang="es-AR" baseline="0" dirty="0" smtClean="0"/>
              <a:t>Por ultimo, un test automatizado carece de la intuición / curiosidad del tester para la detección de bugs.</a:t>
            </a:r>
            <a:endParaRPr lang="es-AR" dirty="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8</a:t>
            </a:fld>
            <a:endParaRPr lang="es-AR" dirty="0"/>
          </a:p>
        </p:txBody>
      </p:sp>
    </p:spTree>
    <p:extLst>
      <p:ext uri="{BB962C8B-B14F-4D97-AF65-F5344CB8AC3E}">
        <p14:creationId xmlns:p14="http://schemas.microsoft.com/office/powerpoint/2010/main" val="693595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Definir el alcance del proceso de automatización</a:t>
            </a:r>
            <a:r>
              <a:rPr lang="es-AR" baseline="0" dirty="0" smtClean="0"/>
              <a:t> consiste en definir que pruebas van a ser automatizadas. Para esto es necesario considerar una serie de aspectos:</a:t>
            </a:r>
          </a:p>
          <a:p>
            <a:pPr marL="285750" indent="-285750">
              <a:buFont typeface="Arial" panose="020B0604020202020204" pitchFamily="34" charset="0"/>
              <a:buChar char="•"/>
            </a:pPr>
            <a:r>
              <a:rPr lang="es-AR" u="sng" dirty="0" smtClean="0"/>
              <a:t>Criticidad y prioridad de las pruebas:</a:t>
            </a:r>
            <a:r>
              <a:rPr lang="es-AR" u="sng" baseline="0" dirty="0" smtClean="0"/>
              <a:t> </a:t>
            </a:r>
            <a:r>
              <a:rPr lang="es-AR" baseline="0" dirty="0" smtClean="0"/>
              <a:t>Cuales son las pruebas mas criticas? Cuales las mas prioritarias?</a:t>
            </a:r>
            <a:endParaRPr lang="es-AR" dirty="0" smtClean="0"/>
          </a:p>
          <a:p>
            <a:pPr marL="285750" indent="-285750">
              <a:buFont typeface="Arial" panose="020B0604020202020204" pitchFamily="34" charset="0"/>
              <a:buChar char="•"/>
            </a:pPr>
            <a:r>
              <a:rPr lang="es-AR" u="sng" dirty="0" smtClean="0"/>
              <a:t>Maduración del sistema y estabilidad del ambiente:</a:t>
            </a:r>
            <a:r>
              <a:rPr lang="es-AR" u="sng" baseline="0" dirty="0" smtClean="0"/>
              <a:t> </a:t>
            </a:r>
            <a:r>
              <a:rPr lang="es-AR" baseline="0" dirty="0" smtClean="0"/>
              <a:t>Esto nos evitara tener que realizar mantenimiento al realizarse modificaciones sobre un sistema no maduro.</a:t>
            </a:r>
            <a:endParaRPr lang="es-AR" dirty="0" smtClean="0"/>
          </a:p>
          <a:p>
            <a:pPr marL="285750" indent="-285750">
              <a:buFont typeface="Arial" panose="020B0604020202020204" pitchFamily="34" charset="0"/>
              <a:buChar char="•"/>
            </a:pPr>
            <a:r>
              <a:rPr lang="es-AR" u="sng" dirty="0" smtClean="0"/>
              <a:t>Complejidad de las pruebas.</a:t>
            </a:r>
          </a:p>
          <a:p>
            <a:pPr marL="285750" indent="-285750">
              <a:buFont typeface="Arial" panose="020B0604020202020204" pitchFamily="34" charset="0"/>
              <a:buChar char="•"/>
            </a:pPr>
            <a:r>
              <a:rPr lang="es-AR" u="sng" dirty="0" smtClean="0"/>
              <a:t>Recursos disponibles:</a:t>
            </a:r>
            <a:r>
              <a:rPr lang="es-AR" u="sng" baseline="0" dirty="0" smtClean="0"/>
              <a:t> </a:t>
            </a:r>
            <a:r>
              <a:rPr lang="es-AR" baseline="0" dirty="0" smtClean="0"/>
              <a:t>Tanto de personal (capacitado), tecnológicos y económicos. </a:t>
            </a:r>
            <a:endParaRPr lang="es-AR" dirty="0" smtClean="0"/>
          </a:p>
        </p:txBody>
      </p:sp>
      <p:sp>
        <p:nvSpPr>
          <p:cNvPr id="4" name="Marcador de número de diapositiva 3"/>
          <p:cNvSpPr>
            <a:spLocks noGrp="1"/>
          </p:cNvSpPr>
          <p:nvPr>
            <p:ph type="sldNum" sz="quarter" idx="10"/>
          </p:nvPr>
        </p:nvSpPr>
        <p:spPr/>
        <p:txBody>
          <a:bodyPr/>
          <a:lstStyle/>
          <a:p>
            <a:fld id="{2AB2016F-03C1-44A6-B9E3-22D2F2DA74BD}" type="slidenum">
              <a:rPr lang="es-AR" smtClean="0"/>
              <a:t>9</a:t>
            </a:fld>
            <a:endParaRPr lang="es-AR" dirty="0"/>
          </a:p>
        </p:txBody>
      </p:sp>
    </p:spTree>
    <p:extLst>
      <p:ext uri="{BB962C8B-B14F-4D97-AF65-F5344CB8AC3E}">
        <p14:creationId xmlns:p14="http://schemas.microsoft.com/office/powerpoint/2010/main" val="32312032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3"/>
            <a:ext cx="8672513" cy="6006001"/>
          </a:xfrm>
          <a:prstGeom prst="rect">
            <a:avLst/>
          </a:prstGeom>
        </p:spPr>
      </p:pic>
      <p:pic>
        <p:nvPicPr>
          <p:cNvPr id="3" name="Imagen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87"/>
            <a:ext cx="8672513" cy="6006001"/>
          </a:xfrm>
          <a:prstGeom prst="rect">
            <a:avLst/>
          </a:prstGeom>
        </p:spPr>
      </p:pic>
      <p:pic>
        <p:nvPicPr>
          <p:cNvPr id="4" name="Imagen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35318" y="2393110"/>
            <a:ext cx="3201875" cy="1290048"/>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3"/>
            <a:ext cx="8672513" cy="6006001"/>
          </a:xfrm>
          <a:prstGeom prst="rect">
            <a:avLst/>
          </a:prstGeom>
        </p:spPr>
      </p:pic>
      <p:sp>
        <p:nvSpPr>
          <p:cNvPr id="4" name="Rectángulo 3"/>
          <p:cNvSpPr/>
          <p:nvPr userDrawn="1"/>
        </p:nvSpPr>
        <p:spPr>
          <a:xfrm>
            <a:off x="2135094" y="3580634"/>
            <a:ext cx="4543231" cy="338554"/>
          </a:xfrm>
          <a:prstGeom prst="rect">
            <a:avLst/>
          </a:prstGeom>
        </p:spPr>
        <p:txBody>
          <a:bodyPr wrap="none">
            <a:spAutoFit/>
          </a:bodyPr>
          <a:lstStyle/>
          <a:p>
            <a:r>
              <a:rPr lang="es-AR" sz="1600" dirty="0" smtClean="0">
                <a:solidFill>
                  <a:srgbClr val="2D2D2D"/>
                </a:solidFill>
                <a:latin typeface="Raleway" panose="020B0003030101060003" pitchFamily="34" charset="0"/>
              </a:rPr>
              <a:t>Desarrollo de </a:t>
            </a:r>
            <a:r>
              <a:rPr lang="es-AR" sz="1600" dirty="0">
                <a:solidFill>
                  <a:srgbClr val="2D2D2D"/>
                </a:solidFill>
                <a:latin typeface="Raleway" panose="020B0003030101060003" pitchFamily="34" charset="0"/>
              </a:rPr>
              <a:t>software e Ingeniería de calidad</a:t>
            </a:r>
            <a:endParaRPr lang="es-ES" sz="1600" dirty="0">
              <a:latin typeface="Raleway" panose="020B0003030101060003" pitchFamily="34" charset="0"/>
            </a:endParaRPr>
          </a:p>
        </p:txBody>
      </p:sp>
      <p:pic>
        <p:nvPicPr>
          <p:cNvPr id="7" name="Imagen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35318" y="1708200"/>
            <a:ext cx="3201875" cy="1290048"/>
          </a:xfrm>
          <a:prstGeom prst="rect">
            <a:avLst/>
          </a:prstGeom>
        </p:spPr>
      </p:pic>
      <p:sp>
        <p:nvSpPr>
          <p:cNvPr id="8" name="Rectángulo 7"/>
          <p:cNvSpPr/>
          <p:nvPr userDrawn="1"/>
        </p:nvSpPr>
        <p:spPr>
          <a:xfrm>
            <a:off x="1994187" y="3508400"/>
            <a:ext cx="4718333" cy="482796"/>
          </a:xfrm>
          <a:prstGeom prst="rect">
            <a:avLst/>
          </a:prstGeom>
          <a:noFill/>
          <a:ln w="3175">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dirty="0"/>
          </a:p>
        </p:txBody>
      </p:sp>
    </p:spTree>
    <p:extLst>
      <p:ext uri="{BB962C8B-B14F-4D97-AF65-F5344CB8AC3E}">
        <p14:creationId xmlns:p14="http://schemas.microsoft.com/office/powerpoint/2010/main" val="1641337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3"/>
            <a:ext cx="8672513" cy="6006001"/>
          </a:xfrm>
          <a:prstGeom prst="rect">
            <a:avLst/>
          </a:prstGeom>
        </p:spPr>
      </p:pic>
      <p:sp>
        <p:nvSpPr>
          <p:cNvPr id="5" name="Rectángulo 4"/>
          <p:cNvSpPr/>
          <p:nvPr userDrawn="1"/>
        </p:nvSpPr>
        <p:spPr>
          <a:xfrm>
            <a:off x="447674" y="1348160"/>
            <a:ext cx="4896694" cy="707886"/>
          </a:xfrm>
          <a:prstGeom prst="rect">
            <a:avLst/>
          </a:prstGeom>
        </p:spPr>
        <p:txBody>
          <a:bodyPr wrap="square">
            <a:spAutoFit/>
          </a:bodyPr>
          <a:lstStyle/>
          <a:p>
            <a:r>
              <a:rPr lang="es-ES" sz="4000" dirty="0" smtClean="0">
                <a:solidFill>
                  <a:schemeClr val="bg1"/>
                </a:solidFill>
              </a:rPr>
              <a:t>Título separador</a:t>
            </a:r>
            <a:endParaRPr lang="es-ES" sz="4000" dirty="0">
              <a:solidFill>
                <a:schemeClr val="bg1"/>
              </a:solidFill>
            </a:endParaRPr>
          </a:p>
        </p:txBody>
      </p:sp>
      <p:sp>
        <p:nvSpPr>
          <p:cNvPr id="6" name="Rectángulo 5"/>
          <p:cNvSpPr/>
          <p:nvPr userDrawn="1"/>
        </p:nvSpPr>
        <p:spPr>
          <a:xfrm>
            <a:off x="-560288" y="1276152"/>
            <a:ext cx="5904656" cy="851902"/>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07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11" name="Título 10"/>
          <p:cNvSpPr>
            <a:spLocks noGrp="1"/>
          </p:cNvSpPr>
          <p:nvPr>
            <p:ph type="title" hasCustomPrompt="1"/>
          </p:nvPr>
        </p:nvSpPr>
        <p:spPr>
          <a:xfrm>
            <a:off x="596900" y="320675"/>
            <a:ext cx="7339755" cy="739453"/>
          </a:xfrm>
          <a:prstGeom prst="rect">
            <a:avLst/>
          </a:prstGeom>
        </p:spPr>
        <p:txBody>
          <a:bodyPr/>
          <a:lstStyle>
            <a:lvl1pPr>
              <a:defRPr sz="4000"/>
            </a:lvl1pPr>
          </a:lstStyle>
          <a:p>
            <a:r>
              <a:rPr lang="es-AR" sz="4200" b="1" dirty="0" smtClean="0">
                <a:solidFill>
                  <a:schemeClr val="bg1"/>
                </a:solidFill>
                <a:latin typeface="Raleway" panose="020B0003030101060003" pitchFamily="34" charset="0"/>
              </a:rPr>
              <a:t>Título</a:t>
            </a:r>
            <a:endParaRPr lang="es-ES" sz="4200" b="1" dirty="0">
              <a:solidFill>
                <a:schemeClr val="bg1"/>
              </a:solidFill>
            </a:endParaRPr>
          </a:p>
        </p:txBody>
      </p:sp>
      <p:sp>
        <p:nvSpPr>
          <p:cNvPr id="4" name="Marcador de texto 3"/>
          <p:cNvSpPr>
            <a:spLocks noGrp="1"/>
          </p:cNvSpPr>
          <p:nvPr>
            <p:ph type="body" sz="quarter" idx="10" hasCustomPrompt="1"/>
          </p:nvPr>
        </p:nvSpPr>
        <p:spPr>
          <a:xfrm>
            <a:off x="735856" y="1780208"/>
            <a:ext cx="4392488" cy="3528392"/>
          </a:xfrm>
          <a:prstGeom prst="rect">
            <a:avLst/>
          </a:prstGeom>
        </p:spPr>
        <p:txBody>
          <a:bodyPr/>
          <a:lstStyle>
            <a:lvl1pPr marL="0" indent="0">
              <a:buNone/>
              <a:defRPr sz="1600" baseline="0">
                <a:solidFill>
                  <a:schemeClr val="tx1">
                    <a:lumMod val="75000"/>
                    <a:lumOff val="25000"/>
                  </a:schemeClr>
                </a:solidFill>
              </a:defRPr>
            </a:lvl1pPr>
            <a:lvl2pPr marL="380985" indent="0">
              <a:buNone/>
              <a:defRPr/>
            </a:lvl2pPr>
          </a:lstStyle>
          <a:p>
            <a:pPr lvl="0"/>
            <a:r>
              <a:rPr lang="en-US" sz="1600" dirty="0" err="1" smtClean="0">
                <a:solidFill>
                  <a:srgbClr val="2D2D2D"/>
                </a:solidFill>
                <a:latin typeface="Raleway"/>
              </a:rPr>
              <a:t>Ingresar</a:t>
            </a:r>
            <a:r>
              <a:rPr lang="en-US" sz="1600" dirty="0" smtClean="0">
                <a:solidFill>
                  <a:srgbClr val="2D2D2D"/>
                </a:solidFill>
                <a:latin typeface="Raleway"/>
              </a:rPr>
              <a:t> </a:t>
            </a:r>
            <a:r>
              <a:rPr lang="en-US" sz="1600" dirty="0" err="1" smtClean="0">
                <a:solidFill>
                  <a:srgbClr val="2D2D2D"/>
                </a:solidFill>
                <a:latin typeface="Raleway"/>
              </a:rPr>
              <a:t>texto</a:t>
            </a:r>
            <a:r>
              <a:rPr lang="en-US" sz="1600" dirty="0" smtClean="0">
                <a:solidFill>
                  <a:srgbClr val="2D2D2D"/>
                </a:solidFill>
                <a:latin typeface="Raleway"/>
              </a:rPr>
              <a:t>, la </a:t>
            </a:r>
            <a:r>
              <a:rPr lang="en-US" sz="1600" dirty="0" err="1" smtClean="0">
                <a:solidFill>
                  <a:srgbClr val="2D2D2D"/>
                </a:solidFill>
                <a:latin typeface="Raleway"/>
              </a:rPr>
              <a:t>tipografía</a:t>
            </a:r>
            <a:r>
              <a:rPr lang="en-US" sz="1600" dirty="0" smtClean="0">
                <a:solidFill>
                  <a:srgbClr val="2D2D2D"/>
                </a:solidFill>
                <a:latin typeface="Raleway"/>
              </a:rPr>
              <a:t> </a:t>
            </a:r>
            <a:r>
              <a:rPr lang="en-US" sz="1600" dirty="0" err="1" smtClean="0">
                <a:solidFill>
                  <a:srgbClr val="2D2D2D"/>
                </a:solidFill>
                <a:latin typeface="Raleway"/>
              </a:rPr>
              <a:t>utilizada</a:t>
            </a:r>
            <a:r>
              <a:rPr lang="en-US" sz="1600" dirty="0" smtClean="0">
                <a:solidFill>
                  <a:srgbClr val="2D2D2D"/>
                </a:solidFill>
                <a:latin typeface="Raleway"/>
              </a:rPr>
              <a:t> </a:t>
            </a:r>
            <a:r>
              <a:rPr lang="en-US" sz="1600" dirty="0" err="1" smtClean="0">
                <a:solidFill>
                  <a:srgbClr val="2D2D2D"/>
                </a:solidFill>
                <a:latin typeface="Raleway"/>
              </a:rPr>
              <a:t>es</a:t>
            </a:r>
            <a:r>
              <a:rPr lang="en-US" sz="1600" dirty="0" smtClean="0">
                <a:solidFill>
                  <a:srgbClr val="2D2D2D"/>
                </a:solidFill>
                <a:latin typeface="Raleway"/>
              </a:rPr>
              <a:t> </a:t>
            </a:r>
            <a:r>
              <a:rPr lang="en-US" sz="1600" dirty="0" err="1" smtClean="0">
                <a:solidFill>
                  <a:srgbClr val="2D2D2D"/>
                </a:solidFill>
                <a:latin typeface="Raleway"/>
              </a:rPr>
              <a:t>Raleway</a:t>
            </a:r>
            <a:r>
              <a:rPr lang="en-US" sz="1600" dirty="0" smtClean="0">
                <a:solidFill>
                  <a:srgbClr val="2D2D2D"/>
                </a:solidFill>
                <a:latin typeface="Raleway"/>
              </a:rPr>
              <a:t>, </a:t>
            </a:r>
            <a:r>
              <a:rPr lang="en-US" sz="1600" dirty="0" err="1" smtClean="0">
                <a:solidFill>
                  <a:srgbClr val="2D2D2D"/>
                </a:solidFill>
                <a:latin typeface="Raleway"/>
              </a:rPr>
              <a:t>esta</a:t>
            </a:r>
            <a:r>
              <a:rPr lang="en-US" sz="1600" dirty="0" smtClean="0">
                <a:solidFill>
                  <a:srgbClr val="2D2D2D"/>
                </a:solidFill>
                <a:latin typeface="Raleway"/>
              </a:rPr>
              <a:t> </a:t>
            </a:r>
            <a:r>
              <a:rPr lang="en-US" sz="1600" dirty="0" err="1" smtClean="0">
                <a:solidFill>
                  <a:srgbClr val="2D2D2D"/>
                </a:solidFill>
                <a:latin typeface="Raleway"/>
              </a:rPr>
              <a:t>incrustada</a:t>
            </a:r>
            <a:r>
              <a:rPr lang="en-US" sz="1600" dirty="0" smtClean="0">
                <a:solidFill>
                  <a:srgbClr val="2D2D2D"/>
                </a:solidFill>
                <a:latin typeface="Raleway"/>
              </a:rPr>
              <a:t> para </a:t>
            </a:r>
            <a:r>
              <a:rPr lang="en-US" sz="1600" dirty="0" err="1" smtClean="0">
                <a:solidFill>
                  <a:srgbClr val="2D2D2D"/>
                </a:solidFill>
                <a:latin typeface="Raleway"/>
              </a:rPr>
              <a:t>su</a:t>
            </a:r>
            <a:r>
              <a:rPr lang="en-US" sz="1600" dirty="0" smtClean="0">
                <a:solidFill>
                  <a:srgbClr val="2D2D2D"/>
                </a:solidFill>
                <a:latin typeface="Raleway"/>
              </a:rPr>
              <a:t> </a:t>
            </a:r>
            <a:r>
              <a:rPr lang="en-US" sz="1600" dirty="0" err="1" smtClean="0">
                <a:solidFill>
                  <a:srgbClr val="2D2D2D"/>
                </a:solidFill>
                <a:latin typeface="Raleway"/>
              </a:rPr>
              <a:t>edición</a:t>
            </a:r>
            <a:r>
              <a:rPr lang="en-US" sz="1600" dirty="0" smtClean="0">
                <a:solidFill>
                  <a:srgbClr val="2D2D2D"/>
                </a:solidFill>
                <a:latin typeface="Raleway"/>
              </a:rPr>
              <a:t> y no </a:t>
            </a:r>
            <a:r>
              <a:rPr lang="en-US" sz="1600" dirty="0" err="1" smtClean="0">
                <a:solidFill>
                  <a:srgbClr val="2D2D2D"/>
                </a:solidFill>
                <a:latin typeface="Raleway"/>
              </a:rPr>
              <a:t>debe</a:t>
            </a:r>
            <a:r>
              <a:rPr lang="en-US" sz="1600" dirty="0" smtClean="0">
                <a:solidFill>
                  <a:srgbClr val="2D2D2D"/>
                </a:solidFill>
                <a:latin typeface="Raleway"/>
              </a:rPr>
              <a:t> </a:t>
            </a:r>
            <a:r>
              <a:rPr lang="en-US" sz="1600" dirty="0" err="1" smtClean="0">
                <a:solidFill>
                  <a:srgbClr val="2D2D2D"/>
                </a:solidFill>
                <a:latin typeface="Raleway"/>
              </a:rPr>
              <a:t>exceder</a:t>
            </a:r>
            <a:r>
              <a:rPr lang="en-US" sz="1600" dirty="0" smtClean="0">
                <a:solidFill>
                  <a:srgbClr val="2D2D2D"/>
                </a:solidFill>
                <a:latin typeface="Raleway"/>
              </a:rPr>
              <a:t> </a:t>
            </a:r>
            <a:r>
              <a:rPr lang="en-US" sz="1600" dirty="0" err="1" smtClean="0">
                <a:solidFill>
                  <a:srgbClr val="2D2D2D"/>
                </a:solidFill>
                <a:latin typeface="Raleway"/>
              </a:rPr>
              <a:t>este</a:t>
            </a:r>
            <a:r>
              <a:rPr lang="en-US" sz="1600" dirty="0" smtClean="0">
                <a:solidFill>
                  <a:srgbClr val="2D2D2D"/>
                </a:solidFill>
                <a:latin typeface="Raleway"/>
              </a:rPr>
              <a:t> </a:t>
            </a:r>
            <a:r>
              <a:rPr lang="en-US" sz="1600" dirty="0" err="1" smtClean="0">
                <a:solidFill>
                  <a:srgbClr val="2D2D2D"/>
                </a:solidFill>
                <a:latin typeface="Raleway"/>
              </a:rPr>
              <a:t>tamaño</a:t>
            </a:r>
            <a:r>
              <a:rPr lang="en-US" sz="1600" dirty="0" smtClean="0">
                <a:solidFill>
                  <a:srgbClr val="2D2D2D"/>
                </a:solidFill>
                <a:latin typeface="Raleway"/>
              </a:rPr>
              <a:t> ( 20 </a:t>
            </a:r>
            <a:r>
              <a:rPr lang="en-US" sz="1600" dirty="0" err="1" smtClean="0">
                <a:solidFill>
                  <a:srgbClr val="2D2D2D"/>
                </a:solidFill>
                <a:latin typeface="Raleway"/>
              </a:rPr>
              <a:t>px</a:t>
            </a:r>
            <a:r>
              <a:rPr lang="en-US" sz="1600" dirty="0" smtClean="0">
                <a:solidFill>
                  <a:srgbClr val="2D2D2D"/>
                </a:solidFill>
                <a:latin typeface="Raleway"/>
              </a:rPr>
              <a:t> ) las </a:t>
            </a:r>
            <a:r>
              <a:rPr lang="en-US" sz="1600" dirty="0" err="1" smtClean="0">
                <a:solidFill>
                  <a:srgbClr val="2D2D2D"/>
                </a:solidFill>
                <a:latin typeface="Raleway"/>
              </a:rPr>
              <a:t>imágenes</a:t>
            </a:r>
            <a:r>
              <a:rPr lang="en-US" sz="1600" dirty="0" smtClean="0">
                <a:solidFill>
                  <a:srgbClr val="2D2D2D"/>
                </a:solidFill>
                <a:latin typeface="Raleway"/>
              </a:rPr>
              <a:t> </a:t>
            </a:r>
            <a:r>
              <a:rPr lang="en-US" sz="1600" dirty="0" err="1" smtClean="0">
                <a:solidFill>
                  <a:srgbClr val="2D2D2D"/>
                </a:solidFill>
                <a:latin typeface="Raleway"/>
              </a:rPr>
              <a:t>pueden</a:t>
            </a:r>
            <a:r>
              <a:rPr lang="en-US" sz="1600" dirty="0" smtClean="0">
                <a:solidFill>
                  <a:srgbClr val="2D2D2D"/>
                </a:solidFill>
                <a:latin typeface="Raleway"/>
              </a:rPr>
              <a:t> </a:t>
            </a:r>
            <a:r>
              <a:rPr lang="en-US" sz="1600" dirty="0" err="1" smtClean="0">
                <a:solidFill>
                  <a:srgbClr val="2D2D2D"/>
                </a:solidFill>
                <a:latin typeface="Raleway"/>
              </a:rPr>
              <a:t>ser</a:t>
            </a:r>
            <a:r>
              <a:rPr lang="en-US" sz="1600" dirty="0" smtClean="0">
                <a:solidFill>
                  <a:srgbClr val="2D2D2D"/>
                </a:solidFill>
                <a:latin typeface="Raleway"/>
              </a:rPr>
              <a:t> </a:t>
            </a:r>
            <a:r>
              <a:rPr lang="en-US" sz="1600" dirty="0" err="1" smtClean="0">
                <a:solidFill>
                  <a:srgbClr val="2D2D2D"/>
                </a:solidFill>
                <a:latin typeface="Raleway"/>
              </a:rPr>
              <a:t>colocadas</a:t>
            </a:r>
            <a:r>
              <a:rPr lang="en-US" sz="1600" dirty="0" smtClean="0">
                <a:solidFill>
                  <a:srgbClr val="2D2D2D"/>
                </a:solidFill>
                <a:latin typeface="Raleway"/>
              </a:rPr>
              <a:t> a la </a:t>
            </a:r>
            <a:r>
              <a:rPr lang="en-US" sz="1600" dirty="0" err="1" smtClean="0">
                <a:solidFill>
                  <a:srgbClr val="2D2D2D"/>
                </a:solidFill>
                <a:latin typeface="Raleway"/>
              </a:rPr>
              <a:t>izquierda</a:t>
            </a:r>
            <a:r>
              <a:rPr lang="en-US" sz="1600" dirty="0" smtClean="0">
                <a:solidFill>
                  <a:srgbClr val="2D2D2D"/>
                </a:solidFill>
                <a:latin typeface="Raleway"/>
              </a:rPr>
              <a:t> y/o </a:t>
            </a:r>
            <a:r>
              <a:rPr lang="en-US" sz="1600" dirty="0" err="1" smtClean="0">
                <a:solidFill>
                  <a:srgbClr val="2D2D2D"/>
                </a:solidFill>
                <a:latin typeface="Raleway"/>
              </a:rPr>
              <a:t>derecha</a:t>
            </a:r>
            <a:r>
              <a:rPr lang="en-US" sz="1600" dirty="0" smtClean="0">
                <a:solidFill>
                  <a:srgbClr val="2D2D2D"/>
                </a:solidFill>
                <a:latin typeface="Raleway"/>
              </a:rPr>
              <a:t> , hay </a:t>
            </a:r>
            <a:r>
              <a:rPr lang="en-US" sz="1600" dirty="0" err="1" smtClean="0">
                <a:solidFill>
                  <a:srgbClr val="2D2D2D"/>
                </a:solidFill>
                <a:latin typeface="Raleway"/>
              </a:rPr>
              <a:t>una</a:t>
            </a:r>
            <a:r>
              <a:rPr lang="en-US" sz="1600" dirty="0" smtClean="0">
                <a:solidFill>
                  <a:srgbClr val="2D2D2D"/>
                </a:solidFill>
                <a:latin typeface="Raleway"/>
              </a:rPr>
              <a:t> </a:t>
            </a:r>
            <a:r>
              <a:rPr lang="en-US" sz="1600" dirty="0" err="1" smtClean="0">
                <a:solidFill>
                  <a:srgbClr val="2D2D2D"/>
                </a:solidFill>
                <a:latin typeface="Raleway"/>
              </a:rPr>
              <a:t>guía</a:t>
            </a:r>
            <a:r>
              <a:rPr lang="en-US" sz="1600" dirty="0" smtClean="0">
                <a:solidFill>
                  <a:srgbClr val="2D2D2D"/>
                </a:solidFill>
                <a:latin typeface="Raleway"/>
              </a:rPr>
              <a:t> de ambos </a:t>
            </a:r>
            <a:r>
              <a:rPr lang="en-US" sz="1600" dirty="0" err="1" smtClean="0">
                <a:solidFill>
                  <a:srgbClr val="2D2D2D"/>
                </a:solidFill>
                <a:latin typeface="Raleway"/>
              </a:rPr>
              <a:t>lados</a:t>
            </a:r>
            <a:r>
              <a:rPr lang="en-US" sz="1600" dirty="0" smtClean="0">
                <a:solidFill>
                  <a:srgbClr val="2D2D2D"/>
                </a:solidFill>
                <a:latin typeface="Raleway"/>
              </a:rPr>
              <a:t> para no </a:t>
            </a:r>
            <a:r>
              <a:rPr lang="en-US" sz="1600" dirty="0" err="1" smtClean="0">
                <a:solidFill>
                  <a:srgbClr val="2D2D2D"/>
                </a:solidFill>
                <a:latin typeface="Raleway"/>
              </a:rPr>
              <a:t>excederse</a:t>
            </a:r>
            <a:r>
              <a:rPr lang="en-US" sz="1600" dirty="0" smtClean="0">
                <a:solidFill>
                  <a:srgbClr val="2D2D2D"/>
                </a:solidFill>
                <a:latin typeface="Raleway"/>
              </a:rPr>
              <a:t> de la </a:t>
            </a:r>
            <a:r>
              <a:rPr lang="en-US" sz="1600" dirty="0" err="1" smtClean="0">
                <a:solidFill>
                  <a:srgbClr val="2D2D2D"/>
                </a:solidFill>
                <a:latin typeface="Raleway"/>
              </a:rPr>
              <a:t>misma</a:t>
            </a:r>
            <a:r>
              <a:rPr lang="en-US" sz="1600" dirty="0" smtClean="0">
                <a:solidFill>
                  <a:srgbClr val="2D2D2D"/>
                </a:solidFill>
                <a:latin typeface="Raleway"/>
              </a:rPr>
              <a:t>.</a:t>
            </a:r>
            <a:endParaRPr lang="es-ES" dirty="0"/>
          </a:p>
        </p:txBody>
      </p:sp>
    </p:spTree>
    <p:extLst>
      <p:ext uri="{BB962C8B-B14F-4D97-AF65-F5344CB8AC3E}">
        <p14:creationId xmlns:p14="http://schemas.microsoft.com/office/powerpoint/2010/main" val="3831705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181" userDrawn="1">
          <p15:clr>
            <a:srgbClr val="FBAE40"/>
          </p15:clr>
        </p15:guide>
        <p15:guide id="2" orient="horz" pos="985" userDrawn="1">
          <p15:clr>
            <a:srgbClr val="FBAE40"/>
          </p15:clr>
        </p15:guide>
        <p15:guide id="3" orient="horz" pos="352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11" name="Título 10"/>
          <p:cNvSpPr>
            <a:spLocks noGrp="1"/>
          </p:cNvSpPr>
          <p:nvPr>
            <p:ph type="title" hasCustomPrompt="1"/>
          </p:nvPr>
        </p:nvSpPr>
        <p:spPr>
          <a:xfrm>
            <a:off x="596900" y="52017"/>
            <a:ext cx="7339755" cy="576064"/>
          </a:xfrm>
          <a:prstGeom prst="rect">
            <a:avLst/>
          </a:prstGeom>
        </p:spPr>
        <p:txBody>
          <a:bodyPr/>
          <a:lstStyle>
            <a:lvl1pPr>
              <a:defRPr sz="4000"/>
            </a:lvl1pPr>
          </a:lstStyle>
          <a:p>
            <a:r>
              <a:rPr lang="es-AR" sz="4200" b="1" dirty="0" smtClean="0">
                <a:solidFill>
                  <a:schemeClr val="bg1"/>
                </a:solidFill>
                <a:latin typeface="Raleway" panose="020B0003030101060003" pitchFamily="34" charset="0"/>
              </a:rPr>
              <a:t>Título</a:t>
            </a:r>
            <a:endParaRPr lang="es-ES" sz="4200" b="1" dirty="0">
              <a:solidFill>
                <a:schemeClr val="bg1"/>
              </a:solidFill>
            </a:endParaRPr>
          </a:p>
        </p:txBody>
      </p:sp>
      <p:sp>
        <p:nvSpPr>
          <p:cNvPr id="4" name="Marcador de texto 3"/>
          <p:cNvSpPr>
            <a:spLocks noGrp="1"/>
          </p:cNvSpPr>
          <p:nvPr>
            <p:ph type="body" sz="quarter" idx="10" hasCustomPrompt="1"/>
          </p:nvPr>
        </p:nvSpPr>
        <p:spPr>
          <a:xfrm>
            <a:off x="735856" y="1780208"/>
            <a:ext cx="4392488" cy="3528392"/>
          </a:xfrm>
          <a:prstGeom prst="rect">
            <a:avLst/>
          </a:prstGeom>
        </p:spPr>
        <p:txBody>
          <a:bodyPr/>
          <a:lstStyle>
            <a:lvl1pPr marL="0" indent="0">
              <a:buNone/>
              <a:defRPr sz="1600" baseline="0">
                <a:solidFill>
                  <a:schemeClr val="tx1">
                    <a:lumMod val="75000"/>
                    <a:lumOff val="25000"/>
                  </a:schemeClr>
                </a:solidFill>
                <a:latin typeface="Raleway" panose="020B0003030101060003" pitchFamily="34" charset="0"/>
              </a:defRPr>
            </a:lvl1pPr>
            <a:lvl2pPr marL="380985" indent="0">
              <a:buNone/>
              <a:defRPr/>
            </a:lvl2pPr>
          </a:lstStyle>
          <a:p>
            <a:pPr lvl="0"/>
            <a:r>
              <a:rPr lang="en-US" sz="1600" dirty="0" err="1" smtClean="0">
                <a:solidFill>
                  <a:srgbClr val="2D2D2D"/>
                </a:solidFill>
                <a:latin typeface="Raleway"/>
              </a:rPr>
              <a:t>Ingresar</a:t>
            </a:r>
            <a:r>
              <a:rPr lang="en-US" sz="1600" dirty="0" smtClean="0">
                <a:solidFill>
                  <a:srgbClr val="2D2D2D"/>
                </a:solidFill>
                <a:latin typeface="Raleway"/>
              </a:rPr>
              <a:t> </a:t>
            </a:r>
            <a:r>
              <a:rPr lang="en-US" sz="1600" dirty="0" err="1" smtClean="0">
                <a:solidFill>
                  <a:srgbClr val="2D2D2D"/>
                </a:solidFill>
                <a:latin typeface="Raleway"/>
              </a:rPr>
              <a:t>texto</a:t>
            </a:r>
            <a:r>
              <a:rPr lang="en-US" sz="1600" dirty="0" smtClean="0">
                <a:solidFill>
                  <a:srgbClr val="2D2D2D"/>
                </a:solidFill>
                <a:latin typeface="Raleway"/>
              </a:rPr>
              <a:t>, la </a:t>
            </a:r>
            <a:r>
              <a:rPr lang="en-US" sz="1600" dirty="0" err="1" smtClean="0">
                <a:solidFill>
                  <a:srgbClr val="2D2D2D"/>
                </a:solidFill>
                <a:latin typeface="Raleway"/>
              </a:rPr>
              <a:t>tipografía</a:t>
            </a:r>
            <a:r>
              <a:rPr lang="en-US" sz="1600" dirty="0" smtClean="0">
                <a:solidFill>
                  <a:srgbClr val="2D2D2D"/>
                </a:solidFill>
                <a:latin typeface="Raleway"/>
              </a:rPr>
              <a:t> </a:t>
            </a:r>
            <a:r>
              <a:rPr lang="en-US" sz="1600" dirty="0" err="1" smtClean="0">
                <a:solidFill>
                  <a:srgbClr val="2D2D2D"/>
                </a:solidFill>
                <a:latin typeface="Raleway"/>
              </a:rPr>
              <a:t>utilizada</a:t>
            </a:r>
            <a:r>
              <a:rPr lang="en-US" sz="1600" dirty="0" smtClean="0">
                <a:solidFill>
                  <a:srgbClr val="2D2D2D"/>
                </a:solidFill>
                <a:latin typeface="Raleway"/>
              </a:rPr>
              <a:t> </a:t>
            </a:r>
            <a:r>
              <a:rPr lang="en-US" sz="1600" dirty="0" err="1" smtClean="0">
                <a:solidFill>
                  <a:srgbClr val="2D2D2D"/>
                </a:solidFill>
                <a:latin typeface="Raleway"/>
              </a:rPr>
              <a:t>es</a:t>
            </a:r>
            <a:r>
              <a:rPr lang="en-US" sz="1600" dirty="0" smtClean="0">
                <a:solidFill>
                  <a:srgbClr val="2D2D2D"/>
                </a:solidFill>
                <a:latin typeface="Raleway"/>
              </a:rPr>
              <a:t> </a:t>
            </a:r>
            <a:r>
              <a:rPr lang="en-US" sz="1600" dirty="0" err="1" smtClean="0">
                <a:solidFill>
                  <a:srgbClr val="2D2D2D"/>
                </a:solidFill>
                <a:latin typeface="Raleway"/>
              </a:rPr>
              <a:t>Raleway</a:t>
            </a:r>
            <a:r>
              <a:rPr lang="en-US" sz="1600" dirty="0" smtClean="0">
                <a:solidFill>
                  <a:srgbClr val="2D2D2D"/>
                </a:solidFill>
                <a:latin typeface="Raleway"/>
              </a:rPr>
              <a:t>, </a:t>
            </a:r>
            <a:r>
              <a:rPr lang="en-US" sz="1600" dirty="0" err="1" smtClean="0">
                <a:solidFill>
                  <a:srgbClr val="2D2D2D"/>
                </a:solidFill>
                <a:latin typeface="Raleway"/>
              </a:rPr>
              <a:t>esta</a:t>
            </a:r>
            <a:r>
              <a:rPr lang="en-US" sz="1600" dirty="0" smtClean="0">
                <a:solidFill>
                  <a:srgbClr val="2D2D2D"/>
                </a:solidFill>
                <a:latin typeface="Raleway"/>
              </a:rPr>
              <a:t> </a:t>
            </a:r>
            <a:r>
              <a:rPr lang="en-US" sz="1600" dirty="0" err="1" smtClean="0">
                <a:solidFill>
                  <a:srgbClr val="2D2D2D"/>
                </a:solidFill>
                <a:latin typeface="Raleway"/>
              </a:rPr>
              <a:t>incrustada</a:t>
            </a:r>
            <a:r>
              <a:rPr lang="en-US" sz="1600" dirty="0" smtClean="0">
                <a:solidFill>
                  <a:srgbClr val="2D2D2D"/>
                </a:solidFill>
                <a:latin typeface="Raleway"/>
              </a:rPr>
              <a:t> para </a:t>
            </a:r>
            <a:r>
              <a:rPr lang="en-US" sz="1600" dirty="0" err="1" smtClean="0">
                <a:solidFill>
                  <a:srgbClr val="2D2D2D"/>
                </a:solidFill>
                <a:latin typeface="Raleway"/>
              </a:rPr>
              <a:t>su</a:t>
            </a:r>
            <a:r>
              <a:rPr lang="en-US" sz="1600" dirty="0" smtClean="0">
                <a:solidFill>
                  <a:srgbClr val="2D2D2D"/>
                </a:solidFill>
                <a:latin typeface="Raleway"/>
              </a:rPr>
              <a:t> </a:t>
            </a:r>
            <a:r>
              <a:rPr lang="en-US" sz="1600" dirty="0" err="1" smtClean="0">
                <a:solidFill>
                  <a:srgbClr val="2D2D2D"/>
                </a:solidFill>
                <a:latin typeface="Raleway"/>
              </a:rPr>
              <a:t>edición</a:t>
            </a:r>
            <a:r>
              <a:rPr lang="en-US" sz="1600" dirty="0" smtClean="0">
                <a:solidFill>
                  <a:srgbClr val="2D2D2D"/>
                </a:solidFill>
                <a:latin typeface="Raleway"/>
              </a:rPr>
              <a:t> y no </a:t>
            </a:r>
            <a:r>
              <a:rPr lang="en-US" sz="1600" dirty="0" err="1" smtClean="0">
                <a:solidFill>
                  <a:srgbClr val="2D2D2D"/>
                </a:solidFill>
                <a:latin typeface="Raleway"/>
              </a:rPr>
              <a:t>debe</a:t>
            </a:r>
            <a:r>
              <a:rPr lang="en-US" sz="1600" dirty="0" smtClean="0">
                <a:solidFill>
                  <a:srgbClr val="2D2D2D"/>
                </a:solidFill>
                <a:latin typeface="Raleway"/>
              </a:rPr>
              <a:t> </a:t>
            </a:r>
            <a:r>
              <a:rPr lang="en-US" sz="1600" dirty="0" err="1" smtClean="0">
                <a:solidFill>
                  <a:srgbClr val="2D2D2D"/>
                </a:solidFill>
                <a:latin typeface="Raleway"/>
              </a:rPr>
              <a:t>exceder</a:t>
            </a:r>
            <a:r>
              <a:rPr lang="en-US" sz="1600" dirty="0" smtClean="0">
                <a:solidFill>
                  <a:srgbClr val="2D2D2D"/>
                </a:solidFill>
                <a:latin typeface="Raleway"/>
              </a:rPr>
              <a:t> </a:t>
            </a:r>
            <a:r>
              <a:rPr lang="en-US" sz="1600" dirty="0" err="1" smtClean="0">
                <a:solidFill>
                  <a:srgbClr val="2D2D2D"/>
                </a:solidFill>
                <a:latin typeface="Raleway"/>
              </a:rPr>
              <a:t>este</a:t>
            </a:r>
            <a:r>
              <a:rPr lang="en-US" sz="1600" dirty="0" smtClean="0">
                <a:solidFill>
                  <a:srgbClr val="2D2D2D"/>
                </a:solidFill>
                <a:latin typeface="Raleway"/>
              </a:rPr>
              <a:t> </a:t>
            </a:r>
            <a:r>
              <a:rPr lang="en-US" sz="1600" dirty="0" err="1" smtClean="0">
                <a:solidFill>
                  <a:srgbClr val="2D2D2D"/>
                </a:solidFill>
                <a:latin typeface="Raleway"/>
              </a:rPr>
              <a:t>tamaño</a:t>
            </a:r>
            <a:r>
              <a:rPr lang="en-US" sz="1600" dirty="0" smtClean="0">
                <a:solidFill>
                  <a:srgbClr val="2D2D2D"/>
                </a:solidFill>
                <a:latin typeface="Raleway"/>
              </a:rPr>
              <a:t> ( 20 </a:t>
            </a:r>
            <a:r>
              <a:rPr lang="en-US" sz="1600" dirty="0" err="1" smtClean="0">
                <a:solidFill>
                  <a:srgbClr val="2D2D2D"/>
                </a:solidFill>
                <a:latin typeface="Raleway"/>
              </a:rPr>
              <a:t>px</a:t>
            </a:r>
            <a:r>
              <a:rPr lang="en-US" sz="1600" dirty="0" smtClean="0">
                <a:solidFill>
                  <a:srgbClr val="2D2D2D"/>
                </a:solidFill>
                <a:latin typeface="Raleway"/>
              </a:rPr>
              <a:t> ) las </a:t>
            </a:r>
            <a:r>
              <a:rPr lang="en-US" sz="1600" dirty="0" err="1" smtClean="0">
                <a:solidFill>
                  <a:srgbClr val="2D2D2D"/>
                </a:solidFill>
                <a:latin typeface="Raleway"/>
              </a:rPr>
              <a:t>imágenes</a:t>
            </a:r>
            <a:r>
              <a:rPr lang="en-US" sz="1600" dirty="0" smtClean="0">
                <a:solidFill>
                  <a:srgbClr val="2D2D2D"/>
                </a:solidFill>
                <a:latin typeface="Raleway"/>
              </a:rPr>
              <a:t> </a:t>
            </a:r>
            <a:r>
              <a:rPr lang="en-US" sz="1600" dirty="0" err="1" smtClean="0">
                <a:solidFill>
                  <a:srgbClr val="2D2D2D"/>
                </a:solidFill>
                <a:latin typeface="Raleway"/>
              </a:rPr>
              <a:t>pueden</a:t>
            </a:r>
            <a:r>
              <a:rPr lang="en-US" sz="1600" dirty="0" smtClean="0">
                <a:solidFill>
                  <a:srgbClr val="2D2D2D"/>
                </a:solidFill>
                <a:latin typeface="Raleway"/>
              </a:rPr>
              <a:t> </a:t>
            </a:r>
            <a:r>
              <a:rPr lang="en-US" sz="1600" dirty="0" err="1" smtClean="0">
                <a:solidFill>
                  <a:srgbClr val="2D2D2D"/>
                </a:solidFill>
                <a:latin typeface="Raleway"/>
              </a:rPr>
              <a:t>ser</a:t>
            </a:r>
            <a:r>
              <a:rPr lang="en-US" sz="1600" dirty="0" smtClean="0">
                <a:solidFill>
                  <a:srgbClr val="2D2D2D"/>
                </a:solidFill>
                <a:latin typeface="Raleway"/>
              </a:rPr>
              <a:t> </a:t>
            </a:r>
            <a:r>
              <a:rPr lang="en-US" sz="1600" dirty="0" err="1" smtClean="0">
                <a:solidFill>
                  <a:srgbClr val="2D2D2D"/>
                </a:solidFill>
                <a:latin typeface="Raleway"/>
              </a:rPr>
              <a:t>colocadas</a:t>
            </a:r>
            <a:r>
              <a:rPr lang="en-US" sz="1600" dirty="0" smtClean="0">
                <a:solidFill>
                  <a:srgbClr val="2D2D2D"/>
                </a:solidFill>
                <a:latin typeface="Raleway"/>
              </a:rPr>
              <a:t> a la </a:t>
            </a:r>
            <a:r>
              <a:rPr lang="en-US" sz="1600" dirty="0" err="1" smtClean="0">
                <a:solidFill>
                  <a:srgbClr val="2D2D2D"/>
                </a:solidFill>
                <a:latin typeface="Raleway"/>
              </a:rPr>
              <a:t>izquierda</a:t>
            </a:r>
            <a:r>
              <a:rPr lang="en-US" sz="1600" dirty="0" smtClean="0">
                <a:solidFill>
                  <a:srgbClr val="2D2D2D"/>
                </a:solidFill>
                <a:latin typeface="Raleway"/>
              </a:rPr>
              <a:t> y/o </a:t>
            </a:r>
            <a:r>
              <a:rPr lang="en-US" sz="1600" dirty="0" err="1" smtClean="0">
                <a:solidFill>
                  <a:srgbClr val="2D2D2D"/>
                </a:solidFill>
                <a:latin typeface="Raleway"/>
              </a:rPr>
              <a:t>derecha</a:t>
            </a:r>
            <a:r>
              <a:rPr lang="en-US" sz="1600" dirty="0" smtClean="0">
                <a:solidFill>
                  <a:srgbClr val="2D2D2D"/>
                </a:solidFill>
                <a:latin typeface="Raleway"/>
              </a:rPr>
              <a:t> , hay </a:t>
            </a:r>
            <a:r>
              <a:rPr lang="en-US" sz="1600" dirty="0" err="1" smtClean="0">
                <a:solidFill>
                  <a:srgbClr val="2D2D2D"/>
                </a:solidFill>
                <a:latin typeface="Raleway"/>
              </a:rPr>
              <a:t>una</a:t>
            </a:r>
            <a:r>
              <a:rPr lang="en-US" sz="1600" dirty="0" smtClean="0">
                <a:solidFill>
                  <a:srgbClr val="2D2D2D"/>
                </a:solidFill>
                <a:latin typeface="Raleway"/>
              </a:rPr>
              <a:t> </a:t>
            </a:r>
            <a:r>
              <a:rPr lang="en-US" sz="1600" dirty="0" err="1" smtClean="0">
                <a:solidFill>
                  <a:srgbClr val="2D2D2D"/>
                </a:solidFill>
                <a:latin typeface="Raleway"/>
              </a:rPr>
              <a:t>guía</a:t>
            </a:r>
            <a:r>
              <a:rPr lang="en-US" sz="1600" dirty="0" smtClean="0">
                <a:solidFill>
                  <a:srgbClr val="2D2D2D"/>
                </a:solidFill>
                <a:latin typeface="Raleway"/>
              </a:rPr>
              <a:t> de ambos </a:t>
            </a:r>
            <a:r>
              <a:rPr lang="en-US" sz="1600" dirty="0" err="1" smtClean="0">
                <a:solidFill>
                  <a:srgbClr val="2D2D2D"/>
                </a:solidFill>
                <a:latin typeface="Raleway"/>
              </a:rPr>
              <a:t>lados</a:t>
            </a:r>
            <a:r>
              <a:rPr lang="en-US" sz="1600" dirty="0" smtClean="0">
                <a:solidFill>
                  <a:srgbClr val="2D2D2D"/>
                </a:solidFill>
                <a:latin typeface="Raleway"/>
              </a:rPr>
              <a:t> para no </a:t>
            </a:r>
            <a:r>
              <a:rPr lang="en-US" sz="1600" dirty="0" err="1" smtClean="0">
                <a:solidFill>
                  <a:srgbClr val="2D2D2D"/>
                </a:solidFill>
                <a:latin typeface="Raleway"/>
              </a:rPr>
              <a:t>excederse</a:t>
            </a:r>
            <a:r>
              <a:rPr lang="en-US" sz="1600" dirty="0" smtClean="0">
                <a:solidFill>
                  <a:srgbClr val="2D2D2D"/>
                </a:solidFill>
                <a:latin typeface="Raleway"/>
              </a:rPr>
              <a:t> de la </a:t>
            </a:r>
            <a:r>
              <a:rPr lang="en-US" sz="1600" dirty="0" err="1" smtClean="0">
                <a:solidFill>
                  <a:srgbClr val="2D2D2D"/>
                </a:solidFill>
                <a:latin typeface="Raleway"/>
              </a:rPr>
              <a:t>misma</a:t>
            </a:r>
            <a:r>
              <a:rPr lang="en-US" sz="1600" dirty="0" smtClean="0">
                <a:solidFill>
                  <a:srgbClr val="2D2D2D"/>
                </a:solidFill>
                <a:latin typeface="Raleway"/>
              </a:rPr>
              <a:t>.</a:t>
            </a:r>
            <a:endParaRPr lang="es-ES" dirty="0"/>
          </a:p>
        </p:txBody>
      </p:sp>
      <p:sp>
        <p:nvSpPr>
          <p:cNvPr id="9" name="Marcador de texto 8"/>
          <p:cNvSpPr>
            <a:spLocks noGrp="1"/>
          </p:cNvSpPr>
          <p:nvPr>
            <p:ph type="body" sz="quarter" idx="11" hasCustomPrompt="1"/>
          </p:nvPr>
        </p:nvSpPr>
        <p:spPr>
          <a:xfrm>
            <a:off x="631264" y="555501"/>
            <a:ext cx="6768008" cy="648643"/>
          </a:xfrm>
          <a:prstGeom prst="rect">
            <a:avLst/>
          </a:prstGeom>
        </p:spPr>
        <p:txBody>
          <a:bodyPr/>
          <a:lstStyle>
            <a:lvl1pPr marL="0" indent="0">
              <a:buNone/>
              <a:defRPr sz="2400" b="0">
                <a:solidFill>
                  <a:schemeClr val="bg1"/>
                </a:solidFill>
                <a:latin typeface="+mn-lt"/>
              </a:defRPr>
            </a:lvl1pPr>
          </a:lstStyle>
          <a:p>
            <a:pPr lvl="0"/>
            <a:r>
              <a:rPr lang="es-ES" dirty="0" smtClean="0"/>
              <a:t>Subtítulo</a:t>
            </a:r>
            <a:endParaRPr lang="es-ES" dirty="0"/>
          </a:p>
        </p:txBody>
      </p:sp>
    </p:spTree>
    <p:extLst>
      <p:ext uri="{BB962C8B-B14F-4D97-AF65-F5344CB8AC3E}">
        <p14:creationId xmlns:p14="http://schemas.microsoft.com/office/powerpoint/2010/main" val="85001083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181">
          <p15:clr>
            <a:srgbClr val="FBAE40"/>
          </p15:clr>
        </p15:guide>
        <p15:guide id="2" orient="horz" pos="985">
          <p15:clr>
            <a:srgbClr val="FBAE40"/>
          </p15:clr>
        </p15:guide>
        <p15:guide id="3" orient="horz" pos="352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pic>
        <p:nvPicPr>
          <p:cNvPr id="1026" name="Picture 2" descr="D:\Mis Documentos en E\varios\engee\PPT\1.jpg"/>
          <p:cNvPicPr>
            <a:picLocks noChangeAspect="1" noChangeArrowheads="1"/>
          </p:cNvPicPr>
          <p:nvPr userDrawn="1"/>
        </p:nvPicPr>
        <p:blipFill>
          <a:blip r:embed="rId2"/>
          <a:srcRect t="1060"/>
          <a:stretch>
            <a:fillRect/>
          </a:stretch>
        </p:blipFill>
        <p:spPr bwMode="auto">
          <a:xfrm>
            <a:off x="4" y="0"/>
            <a:ext cx="8672512" cy="6008709"/>
          </a:xfrm>
          <a:prstGeom prst="rect">
            <a:avLst/>
          </a:prstGeom>
          <a:noFill/>
        </p:spPr>
      </p:pic>
      <p:sp>
        <p:nvSpPr>
          <p:cNvPr id="2" name="1 Título"/>
          <p:cNvSpPr>
            <a:spLocks noGrp="1"/>
          </p:cNvSpPr>
          <p:nvPr>
            <p:ph type="ctrTitle"/>
          </p:nvPr>
        </p:nvSpPr>
        <p:spPr>
          <a:xfrm>
            <a:off x="3726467" y="3004346"/>
            <a:ext cx="4295608" cy="1287974"/>
          </a:xfrm>
          <a:prstGeom prst="rect">
            <a:avLst/>
          </a:prstGeom>
        </p:spPr>
        <p:txBody>
          <a:bodyPr>
            <a:noAutofit/>
          </a:bodyPr>
          <a:lstStyle>
            <a:lvl1pPr algn="r">
              <a:defRPr sz="2667">
                <a:solidFill>
                  <a:srgbClr val="FF9900"/>
                </a:solidFill>
                <a:latin typeface="Trebuchet MS" pitchFamily="34" charset="0"/>
              </a:defRPr>
            </a:lvl1pPr>
          </a:lstStyle>
          <a:p>
            <a:r>
              <a:rPr lang="es-ES" smtClean="0"/>
              <a:t>Haga clic para modificar el estilo de título del patrón</a:t>
            </a:r>
            <a:endParaRPr lang="es-ES" dirty="0"/>
          </a:p>
        </p:txBody>
      </p:sp>
      <p:sp>
        <p:nvSpPr>
          <p:cNvPr id="3" name="2 Subtítulo"/>
          <p:cNvSpPr>
            <a:spLocks noGrp="1"/>
          </p:cNvSpPr>
          <p:nvPr>
            <p:ph type="subTitle" idx="1"/>
          </p:nvPr>
        </p:nvSpPr>
        <p:spPr>
          <a:xfrm>
            <a:off x="3726467" y="4506528"/>
            <a:ext cx="4309143" cy="1251818"/>
          </a:xfrm>
          <a:prstGeom prst="rect">
            <a:avLst/>
          </a:prstGeom>
        </p:spPr>
        <p:txBody>
          <a:bodyPr>
            <a:normAutofit/>
          </a:bodyPr>
          <a:lstStyle>
            <a:lvl1pPr marL="0" indent="0" algn="r">
              <a:lnSpc>
                <a:spcPct val="100000"/>
              </a:lnSpc>
              <a:buNone/>
              <a:defRPr sz="2000">
                <a:solidFill>
                  <a:schemeClr val="tx1">
                    <a:tint val="75000"/>
                  </a:schemeClr>
                </a:solidFill>
                <a:latin typeface="Trebuchet MS" pitchFamily="34" charset="0"/>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s-ES" smtClean="0"/>
              <a:t>Haga clic para modificar el estilo de subtítulo del patrón</a:t>
            </a:r>
            <a:endParaRPr lang="es-ES" dirty="0"/>
          </a:p>
        </p:txBody>
      </p:sp>
      <p:sp>
        <p:nvSpPr>
          <p:cNvPr id="4" name="3 Marcador de fecha"/>
          <p:cNvSpPr>
            <a:spLocks noGrp="1"/>
          </p:cNvSpPr>
          <p:nvPr>
            <p:ph type="dt" sz="half" idx="10"/>
          </p:nvPr>
        </p:nvSpPr>
        <p:spPr>
          <a:xfrm>
            <a:off x="433626" y="5569166"/>
            <a:ext cx="2023586" cy="319907"/>
          </a:xfrm>
          <a:prstGeom prst="rect">
            <a:avLst/>
          </a:prstGeom>
        </p:spPr>
        <p:txBody>
          <a:bodyPr/>
          <a:lstStyle/>
          <a:p>
            <a:fld id="{509F8A38-D7BF-4891-8F9E-895B9C1DA592}" type="datetimeFigureOut">
              <a:rPr lang="es-ES" smtClean="0"/>
              <a:pPr/>
              <a:t>16/03/2016</a:t>
            </a:fld>
            <a:endParaRPr lang="es-ES" dirty="0"/>
          </a:p>
        </p:txBody>
      </p:sp>
    </p:spTree>
    <p:extLst>
      <p:ext uri="{BB962C8B-B14F-4D97-AF65-F5344CB8AC3E}">
        <p14:creationId xmlns:p14="http://schemas.microsoft.com/office/powerpoint/2010/main" val="2973292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alphaModFix amt="0"/>
            <a:lum/>
          </a:blip>
          <a:srcRect/>
          <a:stretch>
            <a:fillRect/>
          </a:stretch>
        </a:blipFill>
        <a:effectLst/>
      </p:bgPr>
    </p:bg>
    <p:spTree>
      <p:nvGrpSpPr>
        <p:cNvPr id="1" name=""/>
        <p:cNvGrpSpPr/>
        <p:nvPr/>
      </p:nvGrpSpPr>
      <p:grpSpPr>
        <a:xfrm>
          <a:off x="0" y="0"/>
          <a:ext cx="0" cy="0"/>
          <a:chOff x="0" y="0"/>
          <a:chExt cx="0" cy="0"/>
        </a:xfrm>
      </p:grpSpPr>
      <p:pic>
        <p:nvPicPr>
          <p:cNvPr id="10" name="5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343"/>
            <a:ext cx="8672513" cy="600600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1" r:id="rId4"/>
    <p:sldLayoutId id="2147483653" r:id="rId5"/>
    <p:sldLayoutId id="2147483654" r:id="rId6"/>
  </p:sldLayoutIdLst>
  <p:timing>
    <p:tnLst>
      <p:par>
        <p:cTn id="1" dur="indefinite" restart="never" nodeType="tmRoot"/>
      </p:par>
    </p:tnLst>
  </p:timing>
  <p:txStyles>
    <p:titleStyle>
      <a:lvl1pPr algn="l" defTabSz="761970" rtl="0" eaLnBrk="1" latinLnBrk="0" hangingPunct="1">
        <a:spcBef>
          <a:spcPct val="0"/>
        </a:spcBef>
        <a:buNone/>
        <a:defRPr sz="4000" b="1" kern="1200">
          <a:solidFill>
            <a:schemeClr val="bg1"/>
          </a:solidFill>
          <a:latin typeface="Raleway" panose="020B0003030101060003" pitchFamily="34" charset="0"/>
          <a:ea typeface="+mj-ea"/>
          <a:cs typeface="+mj-cs"/>
        </a:defRPr>
      </a:lvl1pPr>
    </p:titleStyle>
    <p:bodyStyle>
      <a:lvl1pPr marL="285739" indent="-285739" algn="l" defTabSz="761970" rtl="0" eaLnBrk="1" latinLnBrk="0" hangingPunct="1">
        <a:lnSpc>
          <a:spcPct val="150000"/>
        </a:lnSpc>
        <a:spcBef>
          <a:spcPct val="20000"/>
        </a:spcBef>
        <a:buClr>
          <a:srgbClr val="FF9900"/>
        </a:buClr>
        <a:buFont typeface="Arial" pitchFamily="34" charset="0"/>
        <a:buChar char="•"/>
        <a:defRPr sz="2000" kern="1200">
          <a:solidFill>
            <a:schemeClr val="tx1"/>
          </a:solidFill>
          <a:latin typeface="Trebuchet MS" pitchFamily="34" charset="0"/>
          <a:ea typeface="+mn-ea"/>
          <a:cs typeface="+mn-cs"/>
        </a:defRPr>
      </a:lvl1pPr>
      <a:lvl2pPr marL="619100" indent="-238115" algn="l" defTabSz="761970" rtl="0" eaLnBrk="1" latinLnBrk="0" hangingPunct="1">
        <a:lnSpc>
          <a:spcPct val="150000"/>
        </a:lnSpc>
        <a:spcBef>
          <a:spcPct val="20000"/>
        </a:spcBef>
        <a:buClr>
          <a:schemeClr val="tx1">
            <a:lumMod val="65000"/>
            <a:lumOff val="35000"/>
          </a:schemeClr>
        </a:buClr>
        <a:buFont typeface="Arial" pitchFamily="34" charset="0"/>
        <a:buChar char="•"/>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s-E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g"/><Relationship Id="rId3" Type="http://schemas.openxmlformats.org/officeDocument/2006/relationships/diagramData" Target="../diagrams/data10.xml"/><Relationship Id="rId7" Type="http://schemas.microsoft.com/office/2007/relationships/diagramDrawing" Target="../diagrams/drawing10.xml"/><Relationship Id="rId12" Type="http://schemas.openxmlformats.org/officeDocument/2006/relationships/image" Target="../media/image13.gif"/><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10.xml"/><Relationship Id="rId11" Type="http://schemas.openxmlformats.org/officeDocument/2006/relationships/image" Target="../media/image12.jpg"/><Relationship Id="rId5" Type="http://schemas.openxmlformats.org/officeDocument/2006/relationships/diagramQuickStyle" Target="../diagrams/quickStyle10.xml"/><Relationship Id="rId10" Type="http://schemas.openxmlformats.org/officeDocument/2006/relationships/image" Target="../media/image11.jpeg"/><Relationship Id="rId4" Type="http://schemas.openxmlformats.org/officeDocument/2006/relationships/diagramLayout" Target="../diagrams/layout10.xml"/><Relationship Id="rId9"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
            <a:ext cx="8672513" cy="6006001"/>
          </a:xfrm>
          <a:prstGeom prst="rect">
            <a:avLst/>
          </a:prstGeom>
        </p:spPr>
      </p:pic>
      <p:sp>
        <p:nvSpPr>
          <p:cNvPr id="6" name="Subtítulo 5"/>
          <p:cNvSpPr>
            <a:spLocks noGrp="1"/>
          </p:cNvSpPr>
          <p:nvPr>
            <p:ph type="subTitle" idx="1"/>
          </p:nvPr>
        </p:nvSpPr>
        <p:spPr>
          <a:xfrm>
            <a:off x="519832" y="2629083"/>
            <a:ext cx="7306331" cy="747762"/>
          </a:xfrm>
        </p:spPr>
        <p:txBody>
          <a:bodyPr>
            <a:noAutofit/>
          </a:bodyPr>
          <a:lstStyle/>
          <a:p>
            <a:r>
              <a:rPr lang="es-ES" sz="4400" b="1" dirty="0" smtClean="0">
                <a:solidFill>
                  <a:schemeClr val="accent1"/>
                </a:solidFill>
              </a:rPr>
              <a:t>Automatización: Intro</a:t>
            </a:r>
            <a:endParaRPr lang="es-ES" sz="4400" b="1" dirty="0">
              <a:solidFill>
                <a:schemeClr val="accent1"/>
              </a:solidFill>
            </a:endParaRP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4288" y="964560"/>
            <a:ext cx="3201875" cy="1290048"/>
          </a:xfrm>
          <a:prstGeom prst="rect">
            <a:avLst/>
          </a:prstGeom>
        </p:spPr>
      </p:pic>
    </p:spTree>
    <p:extLst>
      <p:ext uri="{BB962C8B-B14F-4D97-AF65-F5344CB8AC3E}">
        <p14:creationId xmlns:p14="http://schemas.microsoft.com/office/powerpoint/2010/main" val="2169159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3. Proceso</a:t>
            </a:r>
            <a:endParaRPr lang="es-AR" dirty="0"/>
          </a:p>
        </p:txBody>
      </p:sp>
      <p:sp>
        <p:nvSpPr>
          <p:cNvPr id="3" name="Marcador de texto 2"/>
          <p:cNvSpPr>
            <a:spLocks noGrp="1"/>
          </p:cNvSpPr>
          <p:nvPr>
            <p:ph type="body" sz="quarter" idx="10"/>
          </p:nvPr>
        </p:nvSpPr>
        <p:spPr>
          <a:xfrm>
            <a:off x="631264" y="1492176"/>
            <a:ext cx="7632848" cy="1224136"/>
          </a:xfrm>
        </p:spPr>
        <p:txBody>
          <a:bodyPr/>
          <a:lstStyle/>
          <a:p>
            <a:r>
              <a:rPr lang="es-AR" dirty="0" smtClean="0"/>
              <a:t>Proceso en el que se define todas las cuestiones necesarias para hacer de la automatización un proceso exitoso.</a:t>
            </a:r>
          </a:p>
          <a:p>
            <a:r>
              <a:rPr lang="es-AR" dirty="0" smtClean="0"/>
              <a:t>Un error de planificación conlleva errores en los procesos que le siguen.</a:t>
            </a:r>
            <a:endParaRPr lang="es-AR" dirty="0"/>
          </a:p>
        </p:txBody>
      </p:sp>
      <p:sp>
        <p:nvSpPr>
          <p:cNvPr id="4" name="Marcador de texto 3"/>
          <p:cNvSpPr>
            <a:spLocks noGrp="1"/>
          </p:cNvSpPr>
          <p:nvPr>
            <p:ph type="body" sz="quarter" idx="11"/>
          </p:nvPr>
        </p:nvSpPr>
        <p:spPr/>
        <p:txBody>
          <a:bodyPr/>
          <a:lstStyle/>
          <a:p>
            <a:r>
              <a:rPr lang="es-AR" dirty="0" smtClean="0"/>
              <a:t>3.2 Planificación</a:t>
            </a:r>
            <a:endParaRPr lang="es-AR" dirty="0"/>
          </a:p>
        </p:txBody>
      </p:sp>
      <p:sp>
        <p:nvSpPr>
          <p:cNvPr id="5" name="Marcador de texto 4"/>
          <p:cNvSpPr txBox="1">
            <a:spLocks/>
          </p:cNvSpPr>
          <p:nvPr/>
        </p:nvSpPr>
        <p:spPr>
          <a:xfrm>
            <a:off x="0" y="5416330"/>
            <a:ext cx="8672513" cy="324318"/>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r>
              <a:rPr lang="es-AR" sz="1200" dirty="0"/>
              <a:t> </a:t>
            </a:r>
            <a:r>
              <a:rPr lang="es-AR" sz="1200" dirty="0" smtClean="0"/>
              <a:t>“</a:t>
            </a:r>
            <a:r>
              <a:rPr lang="es-ES" sz="1200" dirty="0"/>
              <a:t>La planificación a largo plazo no se ocupa de las decisiones futuras sino del futuro </a:t>
            </a:r>
            <a:r>
              <a:rPr lang="es-ES" sz="1200" dirty="0" smtClean="0"/>
              <a:t>de las </a:t>
            </a:r>
            <a:r>
              <a:rPr lang="es-ES" sz="1200" dirty="0"/>
              <a:t>decisiones </a:t>
            </a:r>
            <a:r>
              <a:rPr lang="es-ES" sz="1200" dirty="0" smtClean="0"/>
              <a:t>actuales</a:t>
            </a:r>
            <a:r>
              <a:rPr lang="es-AR" sz="1200" dirty="0" smtClean="0"/>
              <a:t>” .</a:t>
            </a:r>
          </a:p>
          <a:p>
            <a:r>
              <a:rPr lang="es-AR" sz="1200" dirty="0" smtClean="0"/>
              <a:t>  </a:t>
            </a:r>
            <a:r>
              <a:rPr lang="es-AR" sz="1200" dirty="0"/>
              <a:t>-- </a:t>
            </a:r>
            <a:r>
              <a:rPr lang="es-AR" sz="1200" dirty="0" smtClean="0"/>
              <a:t>Peter Drucker.</a:t>
            </a:r>
            <a:endParaRPr lang="es-AR" sz="1200" dirty="0"/>
          </a:p>
        </p:txBody>
      </p:sp>
      <p:graphicFrame>
        <p:nvGraphicFramePr>
          <p:cNvPr id="6" name="Diagrama 5"/>
          <p:cNvGraphicFramePr/>
          <p:nvPr>
            <p:extLst>
              <p:ext uri="{D42A27DB-BD31-4B8C-83A1-F6EECF244321}">
                <p14:modId xmlns:p14="http://schemas.microsoft.com/office/powerpoint/2010/main" val="2672948737"/>
              </p:ext>
            </p:extLst>
          </p:nvPr>
        </p:nvGraphicFramePr>
        <p:xfrm>
          <a:off x="1023889" y="2716312"/>
          <a:ext cx="6133726" cy="27000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9525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3. Proceso</a:t>
            </a:r>
            <a:endParaRPr lang="es-AR" dirty="0"/>
          </a:p>
        </p:txBody>
      </p:sp>
      <p:sp>
        <p:nvSpPr>
          <p:cNvPr id="3" name="Marcador de texto 2"/>
          <p:cNvSpPr>
            <a:spLocks noGrp="1"/>
          </p:cNvSpPr>
          <p:nvPr>
            <p:ph type="body" sz="quarter" idx="10"/>
          </p:nvPr>
        </p:nvSpPr>
        <p:spPr>
          <a:xfrm>
            <a:off x="735856" y="1780208"/>
            <a:ext cx="7704856" cy="3528392"/>
          </a:xfrm>
        </p:spPr>
        <p:txBody>
          <a:bodyPr/>
          <a:lstStyle/>
          <a:p>
            <a:r>
              <a:rPr lang="es-AR" dirty="0" smtClean="0"/>
              <a:t>Proceso en el cual se codifican todas las pruebas.</a:t>
            </a:r>
          </a:p>
          <a:p>
            <a:endParaRPr lang="es-AR" dirty="0"/>
          </a:p>
          <a:p>
            <a:r>
              <a:rPr lang="es-AR" dirty="0" smtClean="0"/>
              <a:t>Que se diseña?</a:t>
            </a:r>
          </a:p>
          <a:p>
            <a:pPr marL="285750" indent="-285750">
              <a:buFont typeface="Arial" panose="020B0604020202020204" pitchFamily="34" charset="0"/>
              <a:buChar char="•"/>
            </a:pPr>
            <a:r>
              <a:rPr lang="es-AR" dirty="0" smtClean="0"/>
              <a:t>Casos de prueba (@Test).</a:t>
            </a:r>
          </a:p>
          <a:p>
            <a:pPr marL="285750" indent="-285750">
              <a:buFont typeface="Arial" panose="020B0604020202020204" pitchFamily="34" charset="0"/>
              <a:buChar char="•"/>
            </a:pPr>
            <a:r>
              <a:rPr lang="es-AR" dirty="0" smtClean="0"/>
              <a:t>Scripts.</a:t>
            </a:r>
          </a:p>
          <a:p>
            <a:pPr marL="285750" indent="-285750">
              <a:buFont typeface="Arial" panose="020B0604020202020204" pitchFamily="34" charset="0"/>
              <a:buChar char="•"/>
            </a:pPr>
            <a:r>
              <a:rPr lang="es-AR" dirty="0" smtClean="0"/>
              <a:t>Suites de prueba / Escenarios de prueba.</a:t>
            </a:r>
          </a:p>
          <a:p>
            <a:pPr marL="285750" indent="-285750">
              <a:buFont typeface="Arial" panose="020B0604020202020204" pitchFamily="34" charset="0"/>
              <a:buChar char="•"/>
            </a:pPr>
            <a:endParaRPr lang="es-AR" dirty="0"/>
          </a:p>
        </p:txBody>
      </p:sp>
      <p:sp>
        <p:nvSpPr>
          <p:cNvPr id="4" name="Marcador de texto 3"/>
          <p:cNvSpPr>
            <a:spLocks noGrp="1"/>
          </p:cNvSpPr>
          <p:nvPr>
            <p:ph type="body" sz="quarter" idx="11"/>
          </p:nvPr>
        </p:nvSpPr>
        <p:spPr/>
        <p:txBody>
          <a:bodyPr/>
          <a:lstStyle/>
          <a:p>
            <a:r>
              <a:rPr lang="es-AR" dirty="0" smtClean="0"/>
              <a:t>3.3 Diseño</a:t>
            </a:r>
            <a:endParaRPr lang="es-AR" dirty="0"/>
          </a:p>
        </p:txBody>
      </p:sp>
    </p:spTree>
    <p:extLst>
      <p:ext uri="{BB962C8B-B14F-4D97-AF65-F5344CB8AC3E}">
        <p14:creationId xmlns:p14="http://schemas.microsoft.com/office/powerpoint/2010/main" val="31088019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3. Proceso</a:t>
            </a:r>
            <a:endParaRPr lang="es-AR" dirty="0"/>
          </a:p>
        </p:txBody>
      </p:sp>
      <p:sp>
        <p:nvSpPr>
          <p:cNvPr id="3" name="Marcador de texto 2"/>
          <p:cNvSpPr>
            <a:spLocks noGrp="1"/>
          </p:cNvSpPr>
          <p:nvPr>
            <p:ph type="body" sz="quarter" idx="10"/>
          </p:nvPr>
        </p:nvSpPr>
        <p:spPr>
          <a:xfrm>
            <a:off x="631264" y="1492176"/>
            <a:ext cx="7776864" cy="2016224"/>
          </a:xfrm>
        </p:spPr>
        <p:txBody>
          <a:bodyPr/>
          <a:lstStyle/>
          <a:p>
            <a:pPr marL="285750" indent="-285750">
              <a:buFont typeface="Arial" panose="020B0604020202020204" pitchFamily="34" charset="0"/>
              <a:buChar char="•"/>
            </a:pPr>
            <a:r>
              <a:rPr lang="es-AR" dirty="0" smtClean="0"/>
              <a:t>Proceso en el cual se ejecuta una serie de scripts con el objetivo de corroborar el correcto funcionamiento de una aplicación o modulo.</a:t>
            </a:r>
          </a:p>
          <a:p>
            <a:pPr marL="285750" indent="-285750">
              <a:buFont typeface="Arial" panose="020B0604020202020204" pitchFamily="34" charset="0"/>
              <a:buChar char="•"/>
            </a:pPr>
            <a:r>
              <a:rPr lang="es-AR" dirty="0" smtClean="0"/>
              <a:t>El resultado final suele ser un “PASS” o un “FAIL”.</a:t>
            </a:r>
          </a:p>
          <a:p>
            <a:pPr marL="285750" indent="-285750">
              <a:buFont typeface="Arial" panose="020B0604020202020204" pitchFamily="34" charset="0"/>
              <a:buChar char="•"/>
            </a:pPr>
            <a:r>
              <a:rPr lang="es-AR" dirty="0" smtClean="0"/>
              <a:t>La carga de los bugs también puede automatizarse de forma total o parcial.</a:t>
            </a:r>
          </a:p>
          <a:p>
            <a:pPr marL="285750" indent="-285750">
              <a:buFont typeface="Arial" panose="020B0604020202020204" pitchFamily="34" charset="0"/>
              <a:buChar char="•"/>
            </a:pPr>
            <a:r>
              <a:rPr lang="es-AR" dirty="0" smtClean="0"/>
              <a:t>Creación de logs de ejecución / toma de imágenes / reportes por mail.</a:t>
            </a:r>
          </a:p>
          <a:p>
            <a:pPr marL="285750" indent="-285750">
              <a:buFont typeface="Arial" panose="020B0604020202020204" pitchFamily="34" charset="0"/>
              <a:buChar char="•"/>
            </a:pPr>
            <a:endParaRPr lang="es-AR" dirty="0"/>
          </a:p>
        </p:txBody>
      </p:sp>
      <p:sp>
        <p:nvSpPr>
          <p:cNvPr id="4" name="Marcador de texto 3"/>
          <p:cNvSpPr>
            <a:spLocks noGrp="1"/>
          </p:cNvSpPr>
          <p:nvPr>
            <p:ph type="body" sz="quarter" idx="11"/>
          </p:nvPr>
        </p:nvSpPr>
        <p:spPr/>
        <p:txBody>
          <a:bodyPr/>
          <a:lstStyle/>
          <a:p>
            <a:r>
              <a:rPr lang="es-AR" dirty="0" smtClean="0"/>
              <a:t>3.4 Ejecución</a:t>
            </a:r>
            <a:endParaRPr lang="es-AR" dirty="0"/>
          </a:p>
        </p:txBody>
      </p:sp>
      <p:graphicFrame>
        <p:nvGraphicFramePr>
          <p:cNvPr id="5" name="Diagrama 4"/>
          <p:cNvGraphicFramePr/>
          <p:nvPr>
            <p:extLst>
              <p:ext uri="{D42A27DB-BD31-4B8C-83A1-F6EECF244321}">
                <p14:modId xmlns:p14="http://schemas.microsoft.com/office/powerpoint/2010/main" val="3577077414"/>
              </p:ext>
            </p:extLst>
          </p:nvPr>
        </p:nvGraphicFramePr>
        <p:xfrm>
          <a:off x="447824" y="3724424"/>
          <a:ext cx="7960304" cy="2183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4821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3. Proceso</a:t>
            </a:r>
            <a:endParaRPr lang="es-AR" dirty="0"/>
          </a:p>
        </p:txBody>
      </p:sp>
      <p:sp>
        <p:nvSpPr>
          <p:cNvPr id="3" name="Marcador de texto 2"/>
          <p:cNvSpPr>
            <a:spLocks noGrp="1"/>
          </p:cNvSpPr>
          <p:nvPr>
            <p:ph type="body" sz="quarter" idx="10"/>
          </p:nvPr>
        </p:nvSpPr>
        <p:spPr>
          <a:xfrm>
            <a:off x="596900" y="1707628"/>
            <a:ext cx="7915820" cy="3528392"/>
          </a:xfrm>
        </p:spPr>
        <p:txBody>
          <a:bodyPr/>
          <a:lstStyle/>
          <a:p>
            <a:r>
              <a:rPr lang="es-AR" dirty="0" smtClean="0"/>
              <a:t>El mantenimiento consiste en adaptar los scripts creados en base a las modificaciones generadas.</a:t>
            </a:r>
          </a:p>
          <a:p>
            <a:endParaRPr lang="es-AR" dirty="0"/>
          </a:p>
          <a:p>
            <a:r>
              <a:rPr lang="es-AR" dirty="0" smtClean="0"/>
              <a:t>Se puede dar por modificaciones a nivel:</a:t>
            </a:r>
          </a:p>
          <a:p>
            <a:pPr marL="285750" indent="-285750">
              <a:buFont typeface="Arial" panose="020B0604020202020204" pitchFamily="34" charset="0"/>
              <a:buChar char="•"/>
            </a:pPr>
            <a:r>
              <a:rPr lang="es-AR" dirty="0" smtClean="0"/>
              <a:t>Funcional.</a:t>
            </a:r>
          </a:p>
          <a:p>
            <a:pPr marL="285750" indent="-285750">
              <a:buFont typeface="Arial" panose="020B0604020202020204" pitchFamily="34" charset="0"/>
              <a:buChar char="•"/>
            </a:pPr>
            <a:r>
              <a:rPr lang="es-AR" dirty="0" smtClean="0"/>
              <a:t>Tecnológico.</a:t>
            </a:r>
          </a:p>
          <a:p>
            <a:pPr marL="285750" indent="-285750">
              <a:buFont typeface="Arial" panose="020B0604020202020204" pitchFamily="34" charset="0"/>
              <a:buChar char="•"/>
            </a:pPr>
            <a:r>
              <a:rPr lang="es-AR" dirty="0" smtClean="0"/>
              <a:t>De planificación.</a:t>
            </a:r>
            <a:endParaRPr lang="es-AR" dirty="0"/>
          </a:p>
        </p:txBody>
      </p:sp>
      <p:sp>
        <p:nvSpPr>
          <p:cNvPr id="4" name="Marcador de texto 3"/>
          <p:cNvSpPr>
            <a:spLocks noGrp="1"/>
          </p:cNvSpPr>
          <p:nvPr>
            <p:ph type="body" sz="quarter" idx="11"/>
          </p:nvPr>
        </p:nvSpPr>
        <p:spPr/>
        <p:txBody>
          <a:bodyPr/>
          <a:lstStyle/>
          <a:p>
            <a:r>
              <a:rPr lang="es-AR" dirty="0" smtClean="0"/>
              <a:t>3.5 Mantenimiento</a:t>
            </a:r>
            <a:endParaRPr lang="es-AR" dirty="0"/>
          </a:p>
        </p:txBody>
      </p:sp>
    </p:spTree>
    <p:extLst>
      <p:ext uri="{BB962C8B-B14F-4D97-AF65-F5344CB8AC3E}">
        <p14:creationId xmlns:p14="http://schemas.microsoft.com/office/powerpoint/2010/main" val="2610542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4. Herramientas</a:t>
            </a:r>
            <a:endParaRPr lang="es-AR" dirty="0"/>
          </a:p>
        </p:txBody>
      </p:sp>
      <p:sp>
        <p:nvSpPr>
          <p:cNvPr id="4" name="Marcador de texto 3"/>
          <p:cNvSpPr>
            <a:spLocks noGrp="1"/>
          </p:cNvSpPr>
          <p:nvPr>
            <p:ph type="body" sz="quarter" idx="11"/>
          </p:nvPr>
        </p:nvSpPr>
        <p:spPr/>
        <p:txBody>
          <a:bodyPr/>
          <a:lstStyle/>
          <a:p>
            <a:r>
              <a:rPr lang="es-AR" dirty="0" smtClean="0"/>
              <a:t>4.1 Selección</a:t>
            </a:r>
            <a:endParaRPr lang="es-AR" dirty="0"/>
          </a:p>
        </p:txBody>
      </p:sp>
      <p:graphicFrame>
        <p:nvGraphicFramePr>
          <p:cNvPr id="6" name="Diagrama 5"/>
          <p:cNvGraphicFramePr/>
          <p:nvPr>
            <p:extLst>
              <p:ext uri="{D42A27DB-BD31-4B8C-83A1-F6EECF244321}">
                <p14:modId xmlns:p14="http://schemas.microsoft.com/office/powerpoint/2010/main" val="228401631"/>
              </p:ext>
            </p:extLst>
          </p:nvPr>
        </p:nvGraphicFramePr>
        <p:xfrm>
          <a:off x="596901" y="1348160"/>
          <a:ext cx="719574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6556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4. Herramientas</a:t>
            </a:r>
            <a:endParaRPr lang="es-AR" dirty="0"/>
          </a:p>
        </p:txBody>
      </p:sp>
      <p:sp>
        <p:nvSpPr>
          <p:cNvPr id="3" name="Marcador de texto 2"/>
          <p:cNvSpPr>
            <a:spLocks noGrp="1"/>
          </p:cNvSpPr>
          <p:nvPr>
            <p:ph type="body" sz="quarter" idx="10"/>
          </p:nvPr>
        </p:nvSpPr>
        <p:spPr/>
        <p:txBody>
          <a:bodyPr/>
          <a:lstStyle/>
          <a:p>
            <a:pPr marL="285750" indent="-285750">
              <a:buFont typeface="Arial" panose="020B0604020202020204" pitchFamily="34" charset="0"/>
              <a:buChar char="•"/>
            </a:pPr>
            <a:r>
              <a:rPr lang="es-AR" dirty="0" smtClean="0"/>
              <a:t>Herramienta “open source”.</a:t>
            </a:r>
          </a:p>
          <a:p>
            <a:pPr marL="285750" indent="-285750">
              <a:buFont typeface="Arial" panose="020B0604020202020204" pitchFamily="34" charset="0"/>
              <a:buChar char="•"/>
            </a:pPr>
            <a:r>
              <a:rPr lang="es-AR" dirty="0" smtClean="0"/>
              <a:t>Muy utilizada en el mercado.</a:t>
            </a:r>
          </a:p>
          <a:p>
            <a:pPr marL="285750" indent="-285750">
              <a:buFont typeface="Arial" panose="020B0604020202020204" pitchFamily="34" charset="0"/>
              <a:buChar char="•"/>
            </a:pPr>
            <a:r>
              <a:rPr lang="es-AR" dirty="0" smtClean="0"/>
              <a:t>Aplicaciones web.</a:t>
            </a:r>
          </a:p>
          <a:p>
            <a:pPr marL="285750" indent="-285750">
              <a:buFont typeface="Arial" panose="020B0604020202020204" pitchFamily="34" charset="0"/>
              <a:buChar char="•"/>
            </a:pPr>
            <a:r>
              <a:rPr lang="es-AR" dirty="0" smtClean="0"/>
              <a:t>Varios lenguajes de programación.</a:t>
            </a:r>
          </a:p>
          <a:p>
            <a:pPr marL="285750" indent="-285750">
              <a:buFont typeface="Arial" panose="020B0604020202020204" pitchFamily="34" charset="0"/>
              <a:buChar char="•"/>
            </a:pPr>
            <a:r>
              <a:rPr lang="es-AR" dirty="0" smtClean="0"/>
              <a:t>Soporta varios sistemas operativos.</a:t>
            </a:r>
          </a:p>
          <a:p>
            <a:pPr marL="285750" indent="-285750">
              <a:buFont typeface="Arial" panose="020B0604020202020204" pitchFamily="34" charset="0"/>
              <a:buChar char="•"/>
            </a:pPr>
            <a:r>
              <a:rPr lang="es-AR" dirty="0" smtClean="0"/>
              <a:t>Permite pruebas “Mobile”.</a:t>
            </a:r>
            <a:endParaRPr lang="es-AR" dirty="0"/>
          </a:p>
          <a:p>
            <a:pPr marL="285750" indent="-285750">
              <a:buFont typeface="Arial" panose="020B0604020202020204" pitchFamily="34" charset="0"/>
              <a:buChar char="•"/>
            </a:pPr>
            <a:r>
              <a:rPr lang="es-AR" dirty="0" smtClean="0"/>
              <a:t>Permite pruebas multinavegador</a:t>
            </a:r>
          </a:p>
          <a:p>
            <a:pPr marL="285750" indent="-285750">
              <a:buFont typeface="Arial" panose="020B0604020202020204" pitchFamily="34" charset="0"/>
              <a:buChar char="•"/>
            </a:pPr>
            <a:endParaRPr lang="es-AR" dirty="0" smtClean="0"/>
          </a:p>
          <a:p>
            <a:pPr marL="285750" indent="-285750">
              <a:buFont typeface="Arial" panose="020B0604020202020204" pitchFamily="34" charset="0"/>
              <a:buChar char="•"/>
            </a:pPr>
            <a:endParaRPr lang="es-AR" dirty="0" smtClean="0"/>
          </a:p>
          <a:p>
            <a:pPr marL="285750" indent="-285750">
              <a:buFont typeface="Arial" panose="020B0604020202020204" pitchFamily="34" charset="0"/>
              <a:buChar char="•"/>
            </a:pPr>
            <a:endParaRPr lang="es-AR" dirty="0" smtClean="0"/>
          </a:p>
          <a:p>
            <a:pPr marL="285750" indent="-285750">
              <a:buFont typeface="Arial" panose="020B0604020202020204" pitchFamily="34" charset="0"/>
              <a:buChar char="•"/>
            </a:pPr>
            <a:endParaRPr lang="es-AR" dirty="0"/>
          </a:p>
        </p:txBody>
      </p:sp>
      <p:sp>
        <p:nvSpPr>
          <p:cNvPr id="4" name="Marcador de texto 3"/>
          <p:cNvSpPr>
            <a:spLocks noGrp="1"/>
          </p:cNvSpPr>
          <p:nvPr>
            <p:ph type="body" sz="quarter" idx="11"/>
          </p:nvPr>
        </p:nvSpPr>
        <p:spPr/>
        <p:txBody>
          <a:bodyPr/>
          <a:lstStyle/>
          <a:p>
            <a:r>
              <a:rPr lang="es-AR" dirty="0" smtClean="0"/>
              <a:t>4.2 Selenium</a:t>
            </a:r>
            <a:endParaRPr lang="es-AR" dirty="0"/>
          </a:p>
        </p:txBody>
      </p:sp>
      <p:sp>
        <p:nvSpPr>
          <p:cNvPr id="5" name="Abrir llave 4"/>
          <p:cNvSpPr/>
          <p:nvPr/>
        </p:nvSpPr>
        <p:spPr>
          <a:xfrm>
            <a:off x="4480272" y="1707628"/>
            <a:ext cx="957866" cy="2376264"/>
          </a:xfrm>
          <a:prstGeom prst="leftBrace">
            <a:avLst>
              <a:gd name="adj1" fmla="val 8333"/>
              <a:gd name="adj2" fmla="val 6667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Marcador de texto 2"/>
          <p:cNvSpPr txBox="1">
            <a:spLocks/>
          </p:cNvSpPr>
          <p:nvPr/>
        </p:nvSpPr>
        <p:spPr>
          <a:xfrm>
            <a:off x="5438138" y="1658370"/>
            <a:ext cx="3713308" cy="2504718"/>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marL="285750" indent="-285750">
              <a:buFont typeface="Arial" pitchFamily="34" charset="0"/>
              <a:buChar char="•"/>
            </a:pPr>
            <a:r>
              <a:rPr lang="es-AR" dirty="0" smtClean="0"/>
              <a:t>Java</a:t>
            </a:r>
          </a:p>
          <a:p>
            <a:pPr marL="285750" indent="-285750">
              <a:buFont typeface="Arial" pitchFamily="34" charset="0"/>
              <a:buChar char="•"/>
            </a:pPr>
            <a:r>
              <a:rPr lang="es-AR" dirty="0" smtClean="0"/>
              <a:t>C#</a:t>
            </a:r>
          </a:p>
          <a:p>
            <a:pPr marL="285750" indent="-285750">
              <a:buFont typeface="Arial" pitchFamily="34" charset="0"/>
              <a:buChar char="•"/>
            </a:pPr>
            <a:r>
              <a:rPr lang="es-AR" dirty="0" smtClean="0"/>
              <a:t>PHP</a:t>
            </a:r>
          </a:p>
          <a:p>
            <a:pPr marL="285750" indent="-285750">
              <a:buFont typeface="Arial" pitchFamily="34" charset="0"/>
              <a:buChar char="•"/>
            </a:pPr>
            <a:r>
              <a:rPr lang="es-AR" dirty="0" smtClean="0"/>
              <a:t>Python</a:t>
            </a:r>
          </a:p>
          <a:p>
            <a:pPr marL="285750" indent="-285750">
              <a:buFont typeface="Arial" pitchFamily="34" charset="0"/>
              <a:buChar char="•"/>
            </a:pPr>
            <a:r>
              <a:rPr lang="es-AR" dirty="0" smtClean="0"/>
              <a:t>Perl</a:t>
            </a:r>
          </a:p>
          <a:p>
            <a:pPr marL="285750" indent="-285750">
              <a:buFont typeface="Arial" pitchFamily="34" charset="0"/>
              <a:buChar char="•"/>
            </a:pPr>
            <a:r>
              <a:rPr lang="es-AR" dirty="0" smtClean="0"/>
              <a:t>Ruby</a:t>
            </a:r>
          </a:p>
          <a:p>
            <a:pPr marL="285750" indent="-285750">
              <a:buFont typeface="Arial" pitchFamily="34" charset="0"/>
              <a:buChar char="•"/>
            </a:pPr>
            <a:endParaRPr lang="es-AR" dirty="0"/>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9272" y="4789267"/>
            <a:ext cx="1145443" cy="1038665"/>
          </a:xfrm>
          <a:prstGeom prst="rect">
            <a:avLst/>
          </a:prstGeom>
        </p:spPr>
      </p:pic>
      <p:sp>
        <p:nvSpPr>
          <p:cNvPr id="9" name="Abrir llave 8"/>
          <p:cNvSpPr/>
          <p:nvPr/>
        </p:nvSpPr>
        <p:spPr>
          <a:xfrm>
            <a:off x="4747671" y="4300488"/>
            <a:ext cx="484718" cy="1303384"/>
          </a:xfrm>
          <a:prstGeom prst="leftBrace">
            <a:avLst>
              <a:gd name="adj1" fmla="val 8333"/>
              <a:gd name="adj2" fmla="val 1957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Marcador de texto 2"/>
          <p:cNvSpPr txBox="1">
            <a:spLocks/>
          </p:cNvSpPr>
          <p:nvPr/>
        </p:nvSpPr>
        <p:spPr>
          <a:xfrm>
            <a:off x="5438138" y="4148119"/>
            <a:ext cx="3713308" cy="1309197"/>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marL="285750" indent="-285750">
              <a:buFont typeface="Arial" pitchFamily="34" charset="0"/>
              <a:buChar char="•"/>
            </a:pPr>
            <a:r>
              <a:rPr lang="es-AR" dirty="0" smtClean="0"/>
              <a:t>Internet Explorer</a:t>
            </a:r>
          </a:p>
          <a:p>
            <a:pPr marL="285750" indent="-285750">
              <a:buFont typeface="Arial" pitchFamily="34" charset="0"/>
              <a:buChar char="•"/>
            </a:pPr>
            <a:r>
              <a:rPr lang="es-AR" dirty="0" smtClean="0"/>
              <a:t>Firefox</a:t>
            </a:r>
          </a:p>
          <a:p>
            <a:pPr marL="285750" indent="-285750">
              <a:buFont typeface="Arial" pitchFamily="34" charset="0"/>
              <a:buChar char="•"/>
            </a:pPr>
            <a:r>
              <a:rPr lang="es-AR" dirty="0" smtClean="0"/>
              <a:t>Chrome</a:t>
            </a:r>
          </a:p>
          <a:p>
            <a:pPr marL="285750" indent="-285750">
              <a:buFont typeface="Arial" pitchFamily="34" charset="0"/>
              <a:buChar char="•"/>
            </a:pPr>
            <a:r>
              <a:rPr lang="es-AR" dirty="0" smtClean="0"/>
              <a:t>Opera</a:t>
            </a:r>
          </a:p>
          <a:p>
            <a:pPr marL="285750" indent="-285750">
              <a:buFont typeface="Arial" pitchFamily="34" charset="0"/>
              <a:buChar char="•"/>
            </a:pPr>
            <a:endParaRPr lang="es-AR" dirty="0"/>
          </a:p>
        </p:txBody>
      </p:sp>
    </p:spTree>
    <p:extLst>
      <p:ext uri="{BB962C8B-B14F-4D97-AF65-F5344CB8AC3E}">
        <p14:creationId xmlns:p14="http://schemas.microsoft.com/office/powerpoint/2010/main" val="2447149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4. Herramientas</a:t>
            </a:r>
            <a:endParaRPr lang="es-AR" dirty="0"/>
          </a:p>
        </p:txBody>
      </p:sp>
      <p:sp>
        <p:nvSpPr>
          <p:cNvPr id="3" name="Marcador de texto 2"/>
          <p:cNvSpPr>
            <a:spLocks noGrp="1"/>
          </p:cNvSpPr>
          <p:nvPr>
            <p:ph type="body" sz="quarter" idx="10"/>
          </p:nvPr>
        </p:nvSpPr>
        <p:spPr>
          <a:xfrm>
            <a:off x="644441" y="1420168"/>
            <a:ext cx="7776864" cy="3528392"/>
          </a:xfrm>
        </p:spPr>
        <p:txBody>
          <a:bodyPr/>
          <a:lstStyle/>
          <a:p>
            <a:pPr marL="285750" indent="-285750">
              <a:buFont typeface="Arial" panose="020B0604020202020204" pitchFamily="34" charset="0"/>
              <a:buChar char="•"/>
            </a:pPr>
            <a:r>
              <a:rPr lang="es-AR" dirty="0" smtClean="0"/>
              <a:t>Framework de Selenium para realizar “Record / Play”.</a:t>
            </a:r>
          </a:p>
          <a:p>
            <a:pPr marL="285750" indent="-285750">
              <a:buFont typeface="Arial" panose="020B0604020202020204" pitchFamily="34" charset="0"/>
              <a:buChar char="•"/>
            </a:pPr>
            <a:r>
              <a:rPr lang="es-AR" dirty="0" smtClean="0"/>
              <a:t>Permite utilizar una aplicación web y “grabar” todo lo realizado.</a:t>
            </a:r>
            <a:endParaRPr lang="es-AR" dirty="0"/>
          </a:p>
        </p:txBody>
      </p:sp>
      <p:sp>
        <p:nvSpPr>
          <p:cNvPr id="4" name="Marcador de texto 3"/>
          <p:cNvSpPr>
            <a:spLocks noGrp="1"/>
          </p:cNvSpPr>
          <p:nvPr>
            <p:ph type="body" sz="quarter" idx="11"/>
          </p:nvPr>
        </p:nvSpPr>
        <p:spPr/>
        <p:txBody>
          <a:bodyPr/>
          <a:lstStyle/>
          <a:p>
            <a:r>
              <a:rPr lang="es-AR" dirty="0" smtClean="0"/>
              <a:t>4.3 Selenium IDE</a:t>
            </a:r>
            <a:endParaRPr lang="es-AR" dirty="0"/>
          </a:p>
        </p:txBody>
      </p:sp>
      <p:graphicFrame>
        <p:nvGraphicFramePr>
          <p:cNvPr id="5" name="Diagrama 4"/>
          <p:cNvGraphicFramePr/>
          <p:nvPr>
            <p:extLst>
              <p:ext uri="{D42A27DB-BD31-4B8C-83A1-F6EECF244321}">
                <p14:modId xmlns:p14="http://schemas.microsoft.com/office/powerpoint/2010/main" val="2218363067"/>
              </p:ext>
            </p:extLst>
          </p:nvPr>
        </p:nvGraphicFramePr>
        <p:xfrm>
          <a:off x="1239912" y="2332294"/>
          <a:ext cx="5552605" cy="3656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03592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4. Herramientas</a:t>
            </a:r>
            <a:endParaRPr lang="es-AR" dirty="0"/>
          </a:p>
        </p:txBody>
      </p:sp>
      <p:sp>
        <p:nvSpPr>
          <p:cNvPr id="3" name="Marcador de texto 2"/>
          <p:cNvSpPr>
            <a:spLocks noGrp="1"/>
          </p:cNvSpPr>
          <p:nvPr>
            <p:ph type="body" sz="quarter" idx="10"/>
          </p:nvPr>
        </p:nvSpPr>
        <p:spPr>
          <a:xfrm>
            <a:off x="735856" y="1780208"/>
            <a:ext cx="7344816" cy="4104456"/>
          </a:xfrm>
        </p:spPr>
        <p:txBody>
          <a:bodyPr/>
          <a:lstStyle/>
          <a:p>
            <a:pPr marL="285750" indent="-285750">
              <a:buFont typeface="Arial" panose="020B0604020202020204" pitchFamily="34" charset="0"/>
              <a:buChar char="•"/>
            </a:pPr>
            <a:r>
              <a:rPr lang="es-AR" dirty="0" smtClean="0"/>
              <a:t>Herramienta comercial.</a:t>
            </a:r>
          </a:p>
          <a:p>
            <a:pPr marL="285750" indent="-285750">
              <a:buFont typeface="Arial" panose="020B0604020202020204" pitchFamily="34" charset="0"/>
              <a:buChar char="•"/>
            </a:pPr>
            <a:r>
              <a:rPr lang="es-AR" dirty="0"/>
              <a:t>Permite automatizar aplicaciones de </a:t>
            </a:r>
            <a:r>
              <a:rPr lang="es-AR" dirty="0" smtClean="0"/>
              <a:t>escritorio y web.</a:t>
            </a:r>
          </a:p>
          <a:p>
            <a:pPr marL="285750" indent="-285750">
              <a:buFont typeface="Arial" panose="020B0604020202020204" pitchFamily="34" charset="0"/>
              <a:buChar char="•"/>
            </a:pPr>
            <a:r>
              <a:rPr lang="es-AR" dirty="0" smtClean="0"/>
              <a:t>Integrada con Quality Center.</a:t>
            </a:r>
          </a:p>
          <a:p>
            <a:pPr marL="285750" indent="-285750">
              <a:buFont typeface="Arial" panose="020B0604020202020204" pitchFamily="34" charset="0"/>
              <a:buChar char="•"/>
            </a:pPr>
            <a:r>
              <a:rPr lang="es-AR" dirty="0" smtClean="0"/>
              <a:t>Visual Script.</a:t>
            </a:r>
          </a:p>
          <a:p>
            <a:pPr marL="285750" indent="-285750">
              <a:buFont typeface="Arial" panose="020B0604020202020204" pitchFamily="34" charset="0"/>
              <a:buChar char="•"/>
            </a:pPr>
            <a:r>
              <a:rPr lang="es-AR" dirty="0" smtClean="0"/>
              <a:t>Manejo de escenarios.</a:t>
            </a:r>
          </a:p>
          <a:p>
            <a:pPr marL="285750" indent="-285750">
              <a:buFont typeface="Arial" panose="020B0604020202020204" pitchFamily="34" charset="0"/>
              <a:buChar char="•"/>
            </a:pPr>
            <a:r>
              <a:rPr lang="es-AR" dirty="0" smtClean="0"/>
              <a:t>Soporte de HP</a:t>
            </a:r>
          </a:p>
          <a:p>
            <a:pPr marL="285750" indent="-285750">
              <a:buFont typeface="Arial" panose="020B0604020202020204" pitchFamily="34" charset="0"/>
              <a:buChar char="•"/>
            </a:pPr>
            <a:r>
              <a:rPr lang="es-AR" dirty="0" smtClean="0"/>
              <a:t>Escenarios de recuperación.</a:t>
            </a:r>
          </a:p>
          <a:p>
            <a:pPr marL="285750" indent="-285750">
              <a:buFont typeface="Arial" panose="020B0604020202020204" pitchFamily="34" charset="0"/>
              <a:buChar char="•"/>
            </a:pPr>
            <a:r>
              <a:rPr lang="es-AR" dirty="0"/>
              <a:t>S</a:t>
            </a:r>
            <a:r>
              <a:rPr lang="es-AR" dirty="0" smtClean="0"/>
              <a:t>olo Windows..</a:t>
            </a:r>
          </a:p>
          <a:p>
            <a:endParaRPr lang="es-AR" dirty="0"/>
          </a:p>
        </p:txBody>
      </p:sp>
      <p:sp>
        <p:nvSpPr>
          <p:cNvPr id="4" name="Marcador de texto 3"/>
          <p:cNvSpPr>
            <a:spLocks noGrp="1"/>
          </p:cNvSpPr>
          <p:nvPr>
            <p:ph type="body" sz="quarter" idx="11"/>
          </p:nvPr>
        </p:nvSpPr>
        <p:spPr/>
        <p:txBody>
          <a:bodyPr/>
          <a:lstStyle/>
          <a:p>
            <a:r>
              <a:rPr lang="es-AR" dirty="0" smtClean="0"/>
              <a:t>4.4 QTP</a:t>
            </a:r>
            <a:endParaRPr lang="es-AR" dirty="0"/>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8584" y="4691126"/>
            <a:ext cx="1193538" cy="1193538"/>
          </a:xfrm>
          <a:prstGeom prst="rect">
            <a:avLst/>
          </a:prstGeom>
        </p:spPr>
      </p:pic>
    </p:spTree>
    <p:extLst>
      <p:ext uri="{BB962C8B-B14F-4D97-AF65-F5344CB8AC3E}">
        <p14:creationId xmlns:p14="http://schemas.microsoft.com/office/powerpoint/2010/main" val="25716067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4. Herramientas</a:t>
            </a:r>
            <a:endParaRPr lang="es-AR" dirty="0"/>
          </a:p>
        </p:txBody>
      </p:sp>
      <p:sp>
        <p:nvSpPr>
          <p:cNvPr id="4" name="Marcador de texto 3"/>
          <p:cNvSpPr>
            <a:spLocks noGrp="1"/>
          </p:cNvSpPr>
          <p:nvPr>
            <p:ph type="body" sz="quarter" idx="11"/>
          </p:nvPr>
        </p:nvSpPr>
        <p:spPr/>
        <p:txBody>
          <a:bodyPr/>
          <a:lstStyle/>
          <a:p>
            <a:r>
              <a:rPr lang="es-AR" dirty="0" smtClean="0"/>
              <a:t>4.5 Otras</a:t>
            </a:r>
            <a:endParaRPr lang="es-AR" dirty="0"/>
          </a:p>
        </p:txBody>
      </p:sp>
      <p:graphicFrame>
        <p:nvGraphicFramePr>
          <p:cNvPr id="5" name="Diagrama 4"/>
          <p:cNvGraphicFramePr/>
          <p:nvPr>
            <p:extLst>
              <p:ext uri="{D42A27DB-BD31-4B8C-83A1-F6EECF244321}">
                <p14:modId xmlns:p14="http://schemas.microsoft.com/office/powerpoint/2010/main" val="899656747"/>
              </p:ext>
            </p:extLst>
          </p:nvPr>
        </p:nvGraphicFramePr>
        <p:xfrm>
          <a:off x="1311920" y="1420168"/>
          <a:ext cx="6416701" cy="4430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84325" y="3364384"/>
            <a:ext cx="1115765" cy="532134"/>
          </a:xfrm>
          <a:prstGeom prst="rect">
            <a:avLst/>
          </a:prstGeom>
        </p:spPr>
      </p:pic>
      <p:pic>
        <p:nvPicPr>
          <p:cNvPr id="6" name="Imagen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24488" y="2428280"/>
            <a:ext cx="767042" cy="720080"/>
          </a:xfrm>
          <a:prstGeom prst="rect">
            <a:avLst/>
          </a:prstGeom>
        </p:spPr>
      </p:pic>
      <p:pic>
        <p:nvPicPr>
          <p:cNvPr id="7" name="Imagen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5195" y="3266690"/>
            <a:ext cx="1765133" cy="727521"/>
          </a:xfrm>
          <a:prstGeom prst="rect">
            <a:avLst/>
          </a:prstGeom>
        </p:spPr>
      </p:pic>
      <p:pic>
        <p:nvPicPr>
          <p:cNvPr id="8" name="Imagen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67904" y="4210235"/>
            <a:ext cx="1299716" cy="628434"/>
          </a:xfrm>
          <a:prstGeom prst="rect">
            <a:avLst/>
          </a:prstGeom>
        </p:spPr>
      </p:pic>
      <p:pic>
        <p:nvPicPr>
          <p:cNvPr id="9" name="Imagen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14513" y="2295493"/>
            <a:ext cx="806495" cy="755173"/>
          </a:xfrm>
          <a:prstGeom prst="rect">
            <a:avLst/>
          </a:prstGeom>
        </p:spPr>
      </p:pic>
      <p:pic>
        <p:nvPicPr>
          <p:cNvPr id="10" name="Imagen 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00128" y="5192078"/>
            <a:ext cx="1600200" cy="533400"/>
          </a:xfrm>
          <a:prstGeom prst="rect">
            <a:avLst/>
          </a:prstGeom>
        </p:spPr>
      </p:pic>
    </p:spTree>
    <p:extLst>
      <p:ext uri="{BB962C8B-B14F-4D97-AF65-F5344CB8AC3E}">
        <p14:creationId xmlns:p14="http://schemas.microsoft.com/office/powerpoint/2010/main" val="18759656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5. Preguntas?</a:t>
            </a:r>
            <a:endParaRPr lang="es-AR" dirty="0"/>
          </a:p>
        </p:txBody>
      </p:sp>
      <p:sp>
        <p:nvSpPr>
          <p:cNvPr id="3" name="Marcador de texto 2"/>
          <p:cNvSpPr>
            <a:spLocks noGrp="1"/>
          </p:cNvSpPr>
          <p:nvPr>
            <p:ph type="body" sz="quarter" idx="10"/>
          </p:nvPr>
        </p:nvSpPr>
        <p:spPr/>
        <p:txBody>
          <a:bodyPr/>
          <a:lstStyle/>
          <a:p>
            <a:endParaRPr lang="es-AR"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204144"/>
            <a:ext cx="8672513" cy="4804544"/>
          </a:xfrm>
          <a:prstGeom prst="rect">
            <a:avLst/>
          </a:prstGeom>
        </p:spPr>
      </p:pic>
    </p:spTree>
    <p:extLst>
      <p:ext uri="{BB962C8B-B14F-4D97-AF65-F5344CB8AC3E}">
        <p14:creationId xmlns:p14="http://schemas.microsoft.com/office/powerpoint/2010/main" val="2184878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1. Presentación</a:t>
            </a:r>
            <a:endParaRPr lang="es-AR" dirty="0"/>
          </a:p>
        </p:txBody>
      </p:sp>
      <p:sp>
        <p:nvSpPr>
          <p:cNvPr id="3" name="Marcador de texto 2"/>
          <p:cNvSpPr>
            <a:spLocks noGrp="1"/>
          </p:cNvSpPr>
          <p:nvPr>
            <p:ph type="body" sz="quarter" idx="10"/>
          </p:nvPr>
        </p:nvSpPr>
        <p:spPr>
          <a:xfrm>
            <a:off x="652720" y="1420168"/>
            <a:ext cx="7715984" cy="3528392"/>
          </a:xfrm>
        </p:spPr>
        <p:txBody>
          <a:bodyPr/>
          <a:lstStyle/>
          <a:p>
            <a:pPr marL="342900" indent="-342900">
              <a:buFont typeface="+mj-lt"/>
              <a:buAutoNum type="arabicPeriod"/>
            </a:pPr>
            <a:r>
              <a:rPr lang="es-AR" sz="1800" dirty="0" smtClean="0"/>
              <a:t>Presentación.</a:t>
            </a:r>
            <a:endParaRPr lang="es-AR" sz="1800" dirty="0" smtClean="0"/>
          </a:p>
          <a:p>
            <a:pPr marL="342900" indent="-342900">
              <a:buFont typeface="+mj-lt"/>
              <a:buAutoNum type="arabicPeriod"/>
            </a:pPr>
            <a:endParaRPr lang="es-AR" sz="1800" dirty="0" smtClean="0"/>
          </a:p>
          <a:p>
            <a:pPr marL="342900" indent="-342900">
              <a:buFont typeface="+mj-lt"/>
              <a:buAutoNum type="arabicPeriod"/>
            </a:pPr>
            <a:r>
              <a:rPr lang="es-AR" sz="1800" dirty="0" smtClean="0"/>
              <a:t>Concepto de “Automatización”.</a:t>
            </a:r>
            <a:endParaRPr lang="es-AR" sz="1800" dirty="0" smtClean="0"/>
          </a:p>
          <a:p>
            <a:pPr marL="342900" indent="-342900">
              <a:buFont typeface="+mj-lt"/>
              <a:buAutoNum type="arabicPeriod"/>
            </a:pPr>
            <a:endParaRPr lang="es-AR" sz="1800" dirty="0" smtClean="0"/>
          </a:p>
          <a:p>
            <a:pPr marL="342900" indent="-342900">
              <a:buFont typeface="+mj-lt"/>
              <a:buAutoNum type="arabicPeriod"/>
            </a:pPr>
            <a:r>
              <a:rPr lang="es-AR" sz="1800" dirty="0" smtClean="0"/>
              <a:t>Etapas del proceso.</a:t>
            </a:r>
            <a:endParaRPr lang="es-AR" sz="1800" dirty="0" smtClean="0"/>
          </a:p>
          <a:p>
            <a:pPr marL="342900" indent="-342900">
              <a:buFont typeface="+mj-lt"/>
              <a:buAutoNum type="arabicPeriod"/>
            </a:pPr>
            <a:endParaRPr lang="es-AR" sz="1800" dirty="0" smtClean="0"/>
          </a:p>
          <a:p>
            <a:pPr marL="342900" indent="-342900">
              <a:buFont typeface="+mj-lt"/>
              <a:buAutoNum type="arabicPeriod"/>
            </a:pPr>
            <a:r>
              <a:rPr lang="es-AR" sz="1800" dirty="0" smtClean="0"/>
              <a:t>Herramientas.</a:t>
            </a:r>
            <a:endParaRPr lang="es-AR" sz="1800" dirty="0" smtClean="0"/>
          </a:p>
          <a:p>
            <a:pPr marL="342900" indent="-342900">
              <a:buFont typeface="+mj-lt"/>
              <a:buAutoNum type="arabicPeriod"/>
            </a:pPr>
            <a:endParaRPr lang="es-AR" sz="1800" dirty="0" smtClean="0"/>
          </a:p>
          <a:p>
            <a:pPr marL="342900" indent="-342900">
              <a:buFont typeface="+mj-lt"/>
              <a:buAutoNum type="arabicPeriod"/>
            </a:pPr>
            <a:r>
              <a:rPr lang="es-AR" sz="1800" dirty="0" smtClean="0"/>
              <a:t>Preguntas.</a:t>
            </a:r>
            <a:endParaRPr lang="es-AR" sz="1800" dirty="0"/>
          </a:p>
        </p:txBody>
      </p:sp>
      <p:sp>
        <p:nvSpPr>
          <p:cNvPr id="4" name="Marcador de texto 3"/>
          <p:cNvSpPr>
            <a:spLocks noGrp="1"/>
          </p:cNvSpPr>
          <p:nvPr>
            <p:ph type="body" sz="quarter" idx="11"/>
          </p:nvPr>
        </p:nvSpPr>
        <p:spPr/>
        <p:txBody>
          <a:bodyPr/>
          <a:lstStyle/>
          <a:p>
            <a:r>
              <a:rPr lang="es-AR" dirty="0" smtClean="0"/>
              <a:t>1.1 Temario</a:t>
            </a:r>
            <a:endParaRPr lang="es-AR" dirty="0"/>
          </a:p>
        </p:txBody>
      </p:sp>
    </p:spTree>
    <p:extLst>
      <p:ext uri="{BB962C8B-B14F-4D97-AF65-F5344CB8AC3E}">
        <p14:creationId xmlns:p14="http://schemas.microsoft.com/office/powerpoint/2010/main" val="16285518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6. Preguntas</a:t>
            </a:r>
            <a:endParaRPr lang="es-AR" dirty="0"/>
          </a:p>
        </p:txBody>
      </p:sp>
      <p:sp>
        <p:nvSpPr>
          <p:cNvPr id="3" name="Marcador de texto 2"/>
          <p:cNvSpPr>
            <a:spLocks noGrp="1"/>
          </p:cNvSpPr>
          <p:nvPr>
            <p:ph type="body" sz="quarter" idx="10"/>
          </p:nvPr>
        </p:nvSpPr>
        <p:spPr>
          <a:xfrm>
            <a:off x="0" y="1348160"/>
            <a:ext cx="8512720" cy="4660528"/>
          </a:xfrm>
        </p:spPr>
        <p:txBody>
          <a:bodyPr/>
          <a:lstStyle/>
          <a:p>
            <a:r>
              <a:rPr lang="es-AR" sz="1200" dirty="0" smtClean="0"/>
              <a:t>1. Contando con los recursos necesario y una buena planificación, es posible reemplazar todos los casos de prueba manuales por casos de prueba automatizados.</a:t>
            </a:r>
          </a:p>
          <a:p>
            <a:pPr marL="228600" indent="-228600">
              <a:buFont typeface="+mj-lt"/>
              <a:buAutoNum type="alphaLcParenR"/>
            </a:pPr>
            <a:r>
              <a:rPr lang="es-AR" sz="1200" dirty="0" smtClean="0"/>
              <a:t>VERDADERO</a:t>
            </a:r>
          </a:p>
          <a:p>
            <a:pPr marL="228600" indent="-228600">
              <a:buFont typeface="+mj-lt"/>
              <a:buAutoNum type="alphaLcParenR"/>
            </a:pPr>
            <a:r>
              <a:rPr lang="es-AR" sz="1200" dirty="0" smtClean="0"/>
              <a:t>FALSO</a:t>
            </a:r>
            <a:endParaRPr lang="es-AR" sz="1200" dirty="0"/>
          </a:p>
          <a:p>
            <a:r>
              <a:rPr lang="es-AR" sz="1200" dirty="0" smtClean="0"/>
              <a:t>2. Cuales de las siguientes pruebas suelen ser automatizadas?</a:t>
            </a:r>
          </a:p>
          <a:p>
            <a:pPr marL="228600" indent="-228600">
              <a:buFont typeface="+mj-lt"/>
              <a:buAutoNum type="alphaLcParenR"/>
            </a:pPr>
            <a:r>
              <a:rPr lang="es-AR" sz="1200" dirty="0" smtClean="0"/>
              <a:t>Pruebas de regresión.</a:t>
            </a:r>
          </a:p>
          <a:p>
            <a:pPr marL="228600" indent="-228600">
              <a:buFont typeface="+mj-lt"/>
              <a:buAutoNum type="alphaLcParenR"/>
            </a:pPr>
            <a:r>
              <a:rPr lang="es-AR" sz="1200" dirty="0" smtClean="0"/>
              <a:t>Pruebas multinavegador.</a:t>
            </a:r>
          </a:p>
          <a:p>
            <a:pPr marL="228600" indent="-228600">
              <a:buFont typeface="+mj-lt"/>
              <a:buAutoNum type="alphaLcParenR"/>
            </a:pPr>
            <a:r>
              <a:rPr lang="es-AR" sz="1200" dirty="0" smtClean="0"/>
              <a:t>Pruebas de interfaz grafica.</a:t>
            </a:r>
          </a:p>
          <a:p>
            <a:pPr marL="228600" indent="-228600">
              <a:buFont typeface="+mj-lt"/>
              <a:buAutoNum type="alphaLcParenR"/>
            </a:pPr>
            <a:r>
              <a:rPr lang="es-AR" sz="1200" dirty="0" smtClean="0"/>
              <a:t>Smoke test.</a:t>
            </a:r>
            <a:endParaRPr lang="es-AR" sz="1200" dirty="0"/>
          </a:p>
          <a:p>
            <a:r>
              <a:rPr lang="es-AR" sz="1200" dirty="0" smtClean="0"/>
              <a:t>3. Las pruebas automatizadas requieren siempre de un tester que oprima un botón “Ejecutar”.</a:t>
            </a:r>
          </a:p>
          <a:p>
            <a:pPr marL="228600" indent="-228600">
              <a:buFont typeface="+mj-lt"/>
              <a:buAutoNum type="alphaLcParenR"/>
            </a:pPr>
            <a:r>
              <a:rPr lang="es-AR" sz="1200" dirty="0" smtClean="0"/>
              <a:t>VERDADERO</a:t>
            </a:r>
          </a:p>
          <a:p>
            <a:pPr marL="228600" indent="-228600">
              <a:buFont typeface="+mj-lt"/>
              <a:buAutoNum type="alphaLcParenR"/>
            </a:pPr>
            <a:r>
              <a:rPr lang="es-AR" sz="1200" dirty="0" smtClean="0"/>
              <a:t>FALSO</a:t>
            </a:r>
          </a:p>
          <a:p>
            <a:r>
              <a:rPr lang="es-AR" sz="1200" dirty="0" smtClean="0"/>
              <a:t>4. La mejor herramienta que existe en el mercado para automatizar pruebas es Selenium (IDE + Webdriver)</a:t>
            </a:r>
          </a:p>
          <a:p>
            <a:pPr marL="228600" indent="-228600">
              <a:buFont typeface="+mj-lt"/>
              <a:buAutoNum type="alphaLcParenR"/>
            </a:pPr>
            <a:r>
              <a:rPr lang="es-AR" sz="1200" dirty="0" smtClean="0"/>
              <a:t>VERDADERO</a:t>
            </a:r>
          </a:p>
          <a:p>
            <a:pPr marL="228600" indent="-228600">
              <a:buFont typeface="+mj-lt"/>
              <a:buAutoNum type="alphaLcParenR"/>
            </a:pPr>
            <a:r>
              <a:rPr lang="es-AR" sz="1200" dirty="0" smtClean="0"/>
              <a:t>FALSO</a:t>
            </a:r>
          </a:p>
        </p:txBody>
      </p:sp>
      <p:sp>
        <p:nvSpPr>
          <p:cNvPr id="4" name="Marcador de texto 3"/>
          <p:cNvSpPr>
            <a:spLocks noGrp="1"/>
          </p:cNvSpPr>
          <p:nvPr>
            <p:ph type="body" sz="quarter" idx="11"/>
          </p:nvPr>
        </p:nvSpPr>
        <p:spPr/>
        <p:txBody>
          <a:bodyPr/>
          <a:lstStyle/>
          <a:p>
            <a:r>
              <a:rPr lang="es-AR" dirty="0" smtClean="0"/>
              <a:t>6.1 Mis preguntas</a:t>
            </a:r>
            <a:endParaRPr lang="es-AR" dirty="0"/>
          </a:p>
        </p:txBody>
      </p:sp>
    </p:spTree>
    <p:extLst>
      <p:ext uri="{BB962C8B-B14F-4D97-AF65-F5344CB8AC3E}">
        <p14:creationId xmlns:p14="http://schemas.microsoft.com/office/powerpoint/2010/main" val="1078903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1. Presentación</a:t>
            </a:r>
            <a:endParaRPr lang="es-AR" dirty="0"/>
          </a:p>
        </p:txBody>
      </p:sp>
      <p:sp>
        <p:nvSpPr>
          <p:cNvPr id="3" name="Marcador de texto 2"/>
          <p:cNvSpPr>
            <a:spLocks noGrp="1"/>
          </p:cNvSpPr>
          <p:nvPr>
            <p:ph type="body" sz="quarter" idx="10"/>
          </p:nvPr>
        </p:nvSpPr>
        <p:spPr>
          <a:xfrm>
            <a:off x="735856" y="1780208"/>
            <a:ext cx="7776864" cy="3888432"/>
          </a:xfrm>
        </p:spPr>
        <p:txBody>
          <a:bodyPr/>
          <a:lstStyle/>
          <a:p>
            <a:pPr marL="285750" indent="-285750">
              <a:buFont typeface="Arial" panose="020B0604020202020204" pitchFamily="34" charset="0"/>
              <a:buChar char="•"/>
            </a:pPr>
            <a:r>
              <a:rPr lang="es-AR" dirty="0" smtClean="0"/>
              <a:t>Incorporar los conceptos principales relativos al proceso de automatización.</a:t>
            </a:r>
          </a:p>
          <a:p>
            <a:pPr marL="285750" indent="-285750">
              <a:buFont typeface="Arial" panose="020B0604020202020204" pitchFamily="34" charset="0"/>
              <a:buChar char="•"/>
            </a:pPr>
            <a:endParaRPr lang="es-AR" dirty="0" smtClean="0"/>
          </a:p>
          <a:p>
            <a:pPr marL="285750" indent="-285750">
              <a:buFont typeface="Arial" panose="020B0604020202020204" pitchFamily="34" charset="0"/>
              <a:buChar char="•"/>
            </a:pPr>
            <a:r>
              <a:rPr lang="es-AR" dirty="0" smtClean="0"/>
              <a:t>Ubicar la automatización dentro del proceso de testing,</a:t>
            </a:r>
          </a:p>
          <a:p>
            <a:pPr marL="285750" indent="-285750">
              <a:buFont typeface="Arial" panose="020B0604020202020204" pitchFamily="34" charset="0"/>
              <a:buChar char="•"/>
            </a:pPr>
            <a:endParaRPr lang="es-AR" dirty="0" smtClean="0"/>
          </a:p>
          <a:p>
            <a:pPr marL="285750" indent="-285750">
              <a:buFont typeface="Arial" panose="020B0604020202020204" pitchFamily="34" charset="0"/>
              <a:buChar char="•"/>
            </a:pPr>
            <a:r>
              <a:rPr lang="es-AR" dirty="0" smtClean="0"/>
              <a:t>Conocer las etapas que forman parte del proceso de automatización.</a:t>
            </a:r>
          </a:p>
          <a:p>
            <a:pPr marL="285750" indent="-285750">
              <a:buFont typeface="Arial" panose="020B0604020202020204" pitchFamily="34" charset="0"/>
              <a:buChar char="•"/>
            </a:pPr>
            <a:endParaRPr lang="es-AR" dirty="0" smtClean="0"/>
          </a:p>
          <a:p>
            <a:pPr marL="285750" indent="-285750">
              <a:buFont typeface="Arial" panose="020B0604020202020204" pitchFamily="34" charset="0"/>
              <a:buChar char="•"/>
            </a:pPr>
            <a:r>
              <a:rPr lang="es-AR" dirty="0" smtClean="0"/>
              <a:t>Identificar las principales herramientas para automatizar pruebas de software.</a:t>
            </a:r>
          </a:p>
          <a:p>
            <a:pPr marL="285750" indent="-285750">
              <a:buFont typeface="Arial" panose="020B0604020202020204" pitchFamily="34" charset="0"/>
              <a:buChar char="•"/>
            </a:pPr>
            <a:endParaRPr lang="es-AR" dirty="0" smtClean="0"/>
          </a:p>
          <a:p>
            <a:pPr marL="285750" indent="-285750">
              <a:buFont typeface="Arial" panose="020B0604020202020204" pitchFamily="34" charset="0"/>
              <a:buChar char="•"/>
            </a:pPr>
            <a:r>
              <a:rPr lang="es-AR" dirty="0" smtClean="0"/>
              <a:t>Resolver inquietudes sobre el tema.</a:t>
            </a:r>
            <a:endParaRPr lang="es-AR" dirty="0"/>
          </a:p>
        </p:txBody>
      </p:sp>
      <p:sp>
        <p:nvSpPr>
          <p:cNvPr id="4" name="Marcador de texto 3"/>
          <p:cNvSpPr>
            <a:spLocks noGrp="1"/>
          </p:cNvSpPr>
          <p:nvPr>
            <p:ph type="body" sz="quarter" idx="11"/>
          </p:nvPr>
        </p:nvSpPr>
        <p:spPr/>
        <p:txBody>
          <a:bodyPr/>
          <a:lstStyle/>
          <a:p>
            <a:r>
              <a:rPr lang="es-AR" dirty="0" smtClean="0"/>
              <a:t>1.2 Objetivos</a:t>
            </a:r>
            <a:endParaRPr lang="es-AR" dirty="0"/>
          </a:p>
        </p:txBody>
      </p:sp>
    </p:spTree>
    <p:extLst>
      <p:ext uri="{BB962C8B-B14F-4D97-AF65-F5344CB8AC3E}">
        <p14:creationId xmlns:p14="http://schemas.microsoft.com/office/powerpoint/2010/main" val="163399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2. Automatización</a:t>
            </a:r>
            <a:endParaRPr lang="es-ES" dirty="0"/>
          </a:p>
        </p:txBody>
      </p:sp>
      <p:sp>
        <p:nvSpPr>
          <p:cNvPr id="4" name="Marcador de texto 3"/>
          <p:cNvSpPr>
            <a:spLocks noGrp="1"/>
          </p:cNvSpPr>
          <p:nvPr>
            <p:ph type="body" sz="quarter" idx="11"/>
          </p:nvPr>
        </p:nvSpPr>
        <p:spPr/>
        <p:txBody>
          <a:bodyPr/>
          <a:lstStyle/>
          <a:p>
            <a:r>
              <a:rPr lang="es-ES" dirty="0" smtClean="0"/>
              <a:t>2.1 Introducción</a:t>
            </a:r>
            <a:endParaRPr lang="es-ES" dirty="0"/>
          </a:p>
        </p:txBody>
      </p:sp>
      <p:sp>
        <p:nvSpPr>
          <p:cNvPr id="5" name="Marcador de texto 2"/>
          <p:cNvSpPr>
            <a:spLocks noGrp="1"/>
          </p:cNvSpPr>
          <p:nvPr>
            <p:ph type="body" sz="quarter" idx="10"/>
          </p:nvPr>
        </p:nvSpPr>
        <p:spPr>
          <a:xfrm>
            <a:off x="3472160" y="5084764"/>
            <a:ext cx="2016224" cy="576064"/>
          </a:xfrm>
        </p:spPr>
        <p:txBody>
          <a:bodyPr/>
          <a:lstStyle/>
          <a:p>
            <a:r>
              <a:rPr lang="es-ES" sz="2000" dirty="0" smtClean="0"/>
              <a:t>Automatización</a:t>
            </a:r>
            <a:endParaRPr lang="es-ES" sz="2000" dirty="0"/>
          </a:p>
        </p:txBody>
      </p:sp>
      <p:graphicFrame>
        <p:nvGraphicFramePr>
          <p:cNvPr id="6" name="Diagrama 5"/>
          <p:cNvGraphicFramePr/>
          <p:nvPr>
            <p:extLst>
              <p:ext uri="{D42A27DB-BD31-4B8C-83A1-F6EECF244321}">
                <p14:modId xmlns:p14="http://schemas.microsoft.com/office/powerpoint/2010/main" val="1776371544"/>
              </p:ext>
            </p:extLst>
          </p:nvPr>
        </p:nvGraphicFramePr>
        <p:xfrm>
          <a:off x="447824" y="2413835"/>
          <a:ext cx="3888431" cy="2509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Conector recto 8"/>
          <p:cNvCxnSpPr/>
          <p:nvPr/>
        </p:nvCxnSpPr>
        <p:spPr>
          <a:xfrm>
            <a:off x="4480272" y="2212256"/>
            <a:ext cx="0" cy="295232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Marcador de texto 2"/>
          <p:cNvSpPr txBox="1">
            <a:spLocks/>
          </p:cNvSpPr>
          <p:nvPr/>
        </p:nvSpPr>
        <p:spPr>
          <a:xfrm>
            <a:off x="1" y="1316413"/>
            <a:ext cx="8672512" cy="576064"/>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r>
              <a:rPr lang="es-ES" sz="2000" b="1" dirty="0" smtClean="0"/>
              <a:t>Que es automatizar?</a:t>
            </a:r>
            <a:endParaRPr lang="es-ES" sz="2000" b="1" dirty="0"/>
          </a:p>
        </p:txBody>
      </p:sp>
      <p:graphicFrame>
        <p:nvGraphicFramePr>
          <p:cNvPr id="11" name="Diagrama 10"/>
          <p:cNvGraphicFramePr/>
          <p:nvPr>
            <p:extLst>
              <p:ext uri="{D42A27DB-BD31-4B8C-83A1-F6EECF244321}">
                <p14:modId xmlns:p14="http://schemas.microsoft.com/office/powerpoint/2010/main" val="1166702586"/>
              </p:ext>
            </p:extLst>
          </p:nvPr>
        </p:nvGraphicFramePr>
        <p:xfrm>
          <a:off x="4650812" y="2433429"/>
          <a:ext cx="3888431" cy="250998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339902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2. Automatización</a:t>
            </a:r>
            <a:endParaRPr lang="es-ES" dirty="0"/>
          </a:p>
        </p:txBody>
      </p:sp>
      <p:sp>
        <p:nvSpPr>
          <p:cNvPr id="4" name="Marcador de texto 3"/>
          <p:cNvSpPr>
            <a:spLocks noGrp="1"/>
          </p:cNvSpPr>
          <p:nvPr>
            <p:ph type="body" sz="quarter" idx="11"/>
          </p:nvPr>
        </p:nvSpPr>
        <p:spPr/>
        <p:txBody>
          <a:bodyPr/>
          <a:lstStyle/>
          <a:p>
            <a:r>
              <a:rPr lang="es-ES" dirty="0" smtClean="0"/>
              <a:t>2.1 Introducción</a:t>
            </a:r>
            <a:endParaRPr lang="es-ES" dirty="0"/>
          </a:p>
        </p:txBody>
      </p:sp>
      <p:sp>
        <p:nvSpPr>
          <p:cNvPr id="5" name="Marcador de texto 4"/>
          <p:cNvSpPr>
            <a:spLocks noGrp="1"/>
          </p:cNvSpPr>
          <p:nvPr>
            <p:ph type="body" sz="quarter" idx="10"/>
          </p:nvPr>
        </p:nvSpPr>
        <p:spPr>
          <a:xfrm>
            <a:off x="631264" y="1348160"/>
            <a:ext cx="3849008" cy="576064"/>
          </a:xfrm>
        </p:spPr>
        <p:txBody>
          <a:bodyPr/>
          <a:lstStyle/>
          <a:p>
            <a:pPr algn="ctr"/>
            <a:r>
              <a:rPr lang="es-AR" sz="2000" b="1" dirty="0"/>
              <a:t>Que automatizar? </a:t>
            </a:r>
          </a:p>
        </p:txBody>
      </p:sp>
      <p:graphicFrame>
        <p:nvGraphicFramePr>
          <p:cNvPr id="8" name="Diagrama 7"/>
          <p:cNvGraphicFramePr/>
          <p:nvPr>
            <p:extLst>
              <p:ext uri="{D42A27DB-BD31-4B8C-83A1-F6EECF244321}">
                <p14:modId xmlns:p14="http://schemas.microsoft.com/office/powerpoint/2010/main" val="1776055666"/>
              </p:ext>
            </p:extLst>
          </p:nvPr>
        </p:nvGraphicFramePr>
        <p:xfrm>
          <a:off x="631265" y="1927230"/>
          <a:ext cx="3849007" cy="3278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Marcador de texto 4"/>
          <p:cNvSpPr txBox="1">
            <a:spLocks/>
          </p:cNvSpPr>
          <p:nvPr/>
        </p:nvSpPr>
        <p:spPr>
          <a:xfrm>
            <a:off x="4826906" y="1348160"/>
            <a:ext cx="3849008" cy="576064"/>
          </a:xfrm>
          <a:prstGeom prst="rect">
            <a:avLst/>
          </a:prstGeom>
        </p:spPr>
        <p:txBody>
          <a:bodyPr/>
          <a:lstStyle>
            <a:lvl1pPr indent="0" algn="ctr" defTabSz="761970">
              <a:lnSpc>
                <a:spcPct val="150000"/>
              </a:lnSpc>
              <a:spcBef>
                <a:spcPct val="20000"/>
              </a:spcBef>
              <a:buClr>
                <a:srgbClr val="FF9900"/>
              </a:buClr>
              <a:buFont typeface="Arial" pitchFamily="34" charset="0"/>
              <a:buNone/>
              <a:defRPr sz="2000" b="1" baseline="0">
                <a:solidFill>
                  <a:schemeClr val="tx1">
                    <a:lumMod val="75000"/>
                    <a:lumOff val="25000"/>
                  </a:schemeClr>
                </a:solidFill>
                <a:latin typeface="Raleway" panose="020B0003030101060003" pitchFamily="34" charset="0"/>
              </a:defRPr>
            </a:lvl1pPr>
            <a:lvl2pPr marL="380985" indent="0" defTabSz="761970">
              <a:lnSpc>
                <a:spcPct val="150000"/>
              </a:lnSpc>
              <a:spcBef>
                <a:spcPct val="20000"/>
              </a:spcBef>
              <a:buClr>
                <a:schemeClr val="tx1">
                  <a:lumMod val="65000"/>
                  <a:lumOff val="35000"/>
                </a:schemeClr>
              </a:buClr>
              <a:buFont typeface="Arial" pitchFamily="34" charset="0"/>
              <a:buNone/>
              <a:defRPr sz="1667">
                <a:latin typeface="Trebuchet MS" pitchFamily="34" charset="0"/>
              </a:defRPr>
            </a:lvl2pPr>
            <a:lvl3pPr marL="952462" indent="-190492" defTabSz="761970">
              <a:lnSpc>
                <a:spcPct val="150000"/>
              </a:lnSpc>
              <a:spcBef>
                <a:spcPct val="20000"/>
              </a:spcBef>
              <a:buFont typeface="Arial" pitchFamily="34" charset="0"/>
              <a:buChar char="•"/>
              <a:defRPr sz="1500">
                <a:latin typeface="Trebuchet MS" pitchFamily="34" charset="0"/>
              </a:defRPr>
            </a:lvl3pPr>
            <a:lvl4pPr marL="1333447" indent="-190492" defTabSz="761970">
              <a:lnSpc>
                <a:spcPct val="150000"/>
              </a:lnSpc>
              <a:spcBef>
                <a:spcPct val="20000"/>
              </a:spcBef>
              <a:buFont typeface="Arial" pitchFamily="34" charset="0"/>
              <a:buChar char="–"/>
              <a:defRPr sz="1500">
                <a:latin typeface="Trebuchet MS" pitchFamily="34" charset="0"/>
              </a:defRPr>
            </a:lvl4pPr>
            <a:lvl5pPr marL="1714431" indent="-190492" defTabSz="761970">
              <a:lnSpc>
                <a:spcPct val="150000"/>
              </a:lnSpc>
              <a:spcBef>
                <a:spcPct val="20000"/>
              </a:spcBef>
              <a:buFont typeface="Arial" pitchFamily="34" charset="0"/>
              <a:buChar char="»"/>
              <a:defRPr sz="1500">
                <a:latin typeface="Trebuchet MS" pitchFamily="34" charset="0"/>
              </a:defRPr>
            </a:lvl5pPr>
            <a:lvl6pPr marL="2095416" indent="-190492" defTabSz="761970">
              <a:spcBef>
                <a:spcPct val="20000"/>
              </a:spcBef>
              <a:buFont typeface="Arial" pitchFamily="34" charset="0"/>
              <a:buChar char="•"/>
              <a:defRPr sz="1667"/>
            </a:lvl6pPr>
            <a:lvl7pPr marL="2476401" indent="-190492" defTabSz="761970">
              <a:spcBef>
                <a:spcPct val="20000"/>
              </a:spcBef>
              <a:buFont typeface="Arial" pitchFamily="34" charset="0"/>
              <a:buChar char="•"/>
              <a:defRPr sz="1667"/>
            </a:lvl7pPr>
            <a:lvl8pPr marL="2857386" indent="-190492" defTabSz="761970">
              <a:spcBef>
                <a:spcPct val="20000"/>
              </a:spcBef>
              <a:buFont typeface="Arial" pitchFamily="34" charset="0"/>
              <a:buChar char="•"/>
              <a:defRPr sz="1667"/>
            </a:lvl8pPr>
            <a:lvl9pPr marL="3238370" indent="-190492" defTabSz="761970">
              <a:spcBef>
                <a:spcPct val="20000"/>
              </a:spcBef>
              <a:buFont typeface="Arial" pitchFamily="34" charset="0"/>
              <a:buChar char="•"/>
              <a:defRPr sz="1667"/>
            </a:lvl9pPr>
          </a:lstStyle>
          <a:p>
            <a:r>
              <a:rPr lang="es-AR" dirty="0"/>
              <a:t>Cuando hacerlo? </a:t>
            </a:r>
          </a:p>
        </p:txBody>
      </p:sp>
      <p:graphicFrame>
        <p:nvGraphicFramePr>
          <p:cNvPr id="12" name="Diagrama 11"/>
          <p:cNvGraphicFramePr/>
          <p:nvPr>
            <p:extLst>
              <p:ext uri="{D42A27DB-BD31-4B8C-83A1-F6EECF244321}">
                <p14:modId xmlns:p14="http://schemas.microsoft.com/office/powerpoint/2010/main" val="895644498"/>
              </p:ext>
            </p:extLst>
          </p:nvPr>
        </p:nvGraphicFramePr>
        <p:xfrm>
          <a:off x="5238611" y="2669908"/>
          <a:ext cx="2890837" cy="19272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Más 12"/>
          <p:cNvSpPr/>
          <p:nvPr/>
        </p:nvSpPr>
        <p:spPr>
          <a:xfrm>
            <a:off x="7800980" y="2669908"/>
            <a:ext cx="375817" cy="36004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4" name="Menos 13"/>
          <p:cNvSpPr/>
          <p:nvPr/>
        </p:nvSpPr>
        <p:spPr>
          <a:xfrm>
            <a:off x="5704408" y="2669908"/>
            <a:ext cx="260173" cy="27450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grpSp>
        <p:nvGrpSpPr>
          <p:cNvPr id="15" name="Grupo 14"/>
          <p:cNvGrpSpPr/>
          <p:nvPr/>
        </p:nvGrpSpPr>
        <p:grpSpPr>
          <a:xfrm>
            <a:off x="8106162" y="3418450"/>
            <a:ext cx="474857" cy="430142"/>
            <a:chOff x="138323" y="1117"/>
            <a:chExt cx="744241" cy="744241"/>
          </a:xfrm>
        </p:grpSpPr>
        <p:sp>
          <p:nvSpPr>
            <p:cNvPr id="16" name="Elipse 15"/>
            <p:cNvSpPr/>
            <p:nvPr/>
          </p:nvSpPr>
          <p:spPr>
            <a:xfrm>
              <a:off x="138323" y="1117"/>
              <a:ext cx="744241" cy="744241"/>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7" name="Elipse 4"/>
            <p:cNvSpPr/>
            <p:nvPr/>
          </p:nvSpPr>
          <p:spPr>
            <a:xfrm>
              <a:off x="247315" y="110109"/>
              <a:ext cx="526257" cy="5262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s-AR" sz="1400" kern="1200" dirty="0" smtClean="0"/>
                <a:t>SI</a:t>
              </a:r>
              <a:endParaRPr lang="es-AR" sz="1400" kern="1200" dirty="0"/>
            </a:p>
          </p:txBody>
        </p:sp>
      </p:grpSp>
      <p:grpSp>
        <p:nvGrpSpPr>
          <p:cNvPr id="18" name="Grupo 17"/>
          <p:cNvGrpSpPr/>
          <p:nvPr/>
        </p:nvGrpSpPr>
        <p:grpSpPr>
          <a:xfrm>
            <a:off x="5001182" y="3418449"/>
            <a:ext cx="474857" cy="430142"/>
            <a:chOff x="1998927" y="1117"/>
            <a:chExt cx="744241" cy="744241"/>
          </a:xfrm>
        </p:grpSpPr>
        <p:sp>
          <p:nvSpPr>
            <p:cNvPr id="19" name="Elipse 18"/>
            <p:cNvSpPr/>
            <p:nvPr/>
          </p:nvSpPr>
          <p:spPr>
            <a:xfrm>
              <a:off x="1998927" y="1117"/>
              <a:ext cx="744241" cy="744241"/>
            </a:xfrm>
            <a:prstGeom prst="ellipse">
              <a:avLst/>
            </a:prstGeom>
          </p:spPr>
          <p:style>
            <a:lnRef idx="2">
              <a:schemeClr val="lt1">
                <a:hueOff val="0"/>
                <a:satOff val="0"/>
                <a:lumOff val="0"/>
                <a:alphaOff val="0"/>
              </a:schemeClr>
            </a:lnRef>
            <a:fillRef idx="1">
              <a:schemeClr val="accent2">
                <a:hueOff val="2580548"/>
                <a:satOff val="30267"/>
                <a:lumOff val="14509"/>
                <a:alphaOff val="0"/>
              </a:schemeClr>
            </a:fillRef>
            <a:effectRef idx="0">
              <a:schemeClr val="accent2">
                <a:hueOff val="2580548"/>
                <a:satOff val="30267"/>
                <a:lumOff val="14509"/>
                <a:alphaOff val="0"/>
              </a:schemeClr>
            </a:effectRef>
            <a:fontRef idx="minor">
              <a:schemeClr val="lt1"/>
            </a:fontRef>
          </p:style>
        </p:sp>
        <p:sp>
          <p:nvSpPr>
            <p:cNvPr id="20" name="Elipse 4"/>
            <p:cNvSpPr/>
            <p:nvPr/>
          </p:nvSpPr>
          <p:spPr>
            <a:xfrm>
              <a:off x="2107919" y="110109"/>
              <a:ext cx="526257" cy="5262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s-AR" sz="1400" kern="1200" dirty="0" smtClean="0"/>
                <a:t>NO</a:t>
              </a:r>
              <a:endParaRPr lang="es-AR" sz="1400" kern="1200" dirty="0"/>
            </a:p>
          </p:txBody>
        </p:sp>
      </p:grpSp>
      <p:sp>
        <p:nvSpPr>
          <p:cNvPr id="21" name="Marcador de texto 4"/>
          <p:cNvSpPr txBox="1">
            <a:spLocks/>
          </p:cNvSpPr>
          <p:nvPr/>
        </p:nvSpPr>
        <p:spPr>
          <a:xfrm>
            <a:off x="0" y="5416330"/>
            <a:ext cx="8672513" cy="327112"/>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r>
              <a:rPr lang="es-AR" sz="1200" dirty="0"/>
              <a:t> “(...) la automatización aplicada a una operación eficiente magnificará la eficiencia, (…) aplicada a una operación ineficiente, magnificará la ineficiencia” .  -- Bill Gates.</a:t>
            </a:r>
          </a:p>
        </p:txBody>
      </p:sp>
    </p:spTree>
    <p:extLst>
      <p:ext uri="{BB962C8B-B14F-4D97-AF65-F5344CB8AC3E}">
        <p14:creationId xmlns:p14="http://schemas.microsoft.com/office/powerpoint/2010/main" val="1177632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2. Automatización</a:t>
            </a:r>
            <a:endParaRPr lang="es-AR" dirty="0"/>
          </a:p>
        </p:txBody>
      </p:sp>
      <p:sp>
        <p:nvSpPr>
          <p:cNvPr id="4" name="Marcador de texto 3"/>
          <p:cNvSpPr>
            <a:spLocks noGrp="1"/>
          </p:cNvSpPr>
          <p:nvPr>
            <p:ph type="body" sz="quarter" idx="11"/>
          </p:nvPr>
        </p:nvSpPr>
        <p:spPr/>
        <p:txBody>
          <a:bodyPr/>
          <a:lstStyle/>
          <a:p>
            <a:r>
              <a:rPr lang="es-AR" dirty="0" smtClean="0"/>
              <a:t>2.2 Testing manual vs automatizado</a:t>
            </a:r>
            <a:endParaRPr lang="es-AR" dirty="0"/>
          </a:p>
        </p:txBody>
      </p:sp>
      <p:sp>
        <p:nvSpPr>
          <p:cNvPr id="5" name="Marcador de texto 4"/>
          <p:cNvSpPr>
            <a:spLocks noGrp="1"/>
          </p:cNvSpPr>
          <p:nvPr>
            <p:ph type="body" sz="quarter" idx="10"/>
          </p:nvPr>
        </p:nvSpPr>
        <p:spPr>
          <a:xfrm>
            <a:off x="0" y="5681576"/>
            <a:ext cx="8672513" cy="327112"/>
          </a:xfrm>
        </p:spPr>
        <p:txBody>
          <a:bodyPr/>
          <a:lstStyle/>
          <a:p>
            <a:r>
              <a:rPr lang="es-AR" sz="1200" dirty="0" smtClean="0"/>
              <a:t>“La </a:t>
            </a:r>
            <a:r>
              <a:rPr lang="es-AR" sz="1200" dirty="0"/>
              <a:t>automatización nunca sustituirá la necesidad del factor humano. El testing automatizado complementa al manual</a:t>
            </a:r>
            <a:r>
              <a:rPr lang="es-AR" sz="1200" dirty="0" smtClean="0"/>
              <a:t>.”</a:t>
            </a:r>
            <a:endParaRPr lang="es-AR" sz="1200" dirty="0"/>
          </a:p>
        </p:txBody>
      </p:sp>
      <p:graphicFrame>
        <p:nvGraphicFramePr>
          <p:cNvPr id="3" name="Diagrama 2"/>
          <p:cNvGraphicFramePr/>
          <p:nvPr>
            <p:extLst>
              <p:ext uri="{D42A27DB-BD31-4B8C-83A1-F6EECF244321}">
                <p14:modId xmlns:p14="http://schemas.microsoft.com/office/powerpoint/2010/main" val="1962118333"/>
              </p:ext>
            </p:extLst>
          </p:nvPr>
        </p:nvGraphicFramePr>
        <p:xfrm>
          <a:off x="1403062" y="1350550"/>
          <a:ext cx="6140074" cy="19247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p:cNvPicPr>
            <a:picLocks noChangeAspect="1"/>
          </p:cNvPicPr>
          <p:nvPr/>
        </p:nvPicPr>
        <p:blipFill>
          <a:blip r:embed="rId8"/>
          <a:stretch>
            <a:fillRect/>
          </a:stretch>
        </p:blipFill>
        <p:spPr>
          <a:xfrm>
            <a:off x="1129376" y="3421745"/>
            <a:ext cx="6413760" cy="2259831"/>
          </a:xfrm>
          <a:prstGeom prst="rect">
            <a:avLst/>
          </a:prstGeom>
        </p:spPr>
      </p:pic>
    </p:spTree>
    <p:extLst>
      <p:ext uri="{BB962C8B-B14F-4D97-AF65-F5344CB8AC3E}">
        <p14:creationId xmlns:p14="http://schemas.microsoft.com/office/powerpoint/2010/main" val="788360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2. Automatización</a:t>
            </a:r>
            <a:endParaRPr lang="es-AR" dirty="0"/>
          </a:p>
        </p:txBody>
      </p:sp>
      <p:sp>
        <p:nvSpPr>
          <p:cNvPr id="3" name="Marcador de texto 2"/>
          <p:cNvSpPr>
            <a:spLocks noGrp="1"/>
          </p:cNvSpPr>
          <p:nvPr>
            <p:ph type="body" sz="quarter" idx="10"/>
          </p:nvPr>
        </p:nvSpPr>
        <p:spPr>
          <a:xfrm>
            <a:off x="631264" y="1781350"/>
            <a:ext cx="7776864" cy="4248472"/>
          </a:xfrm>
        </p:spPr>
        <p:txBody>
          <a:bodyPr/>
          <a:lstStyle/>
          <a:p>
            <a:pPr marL="285750" indent="-285750">
              <a:buFont typeface="Arial" panose="020B0604020202020204" pitchFamily="34" charset="0"/>
              <a:buChar char="•"/>
            </a:pPr>
            <a:r>
              <a:rPr lang="es-AR" sz="2400" dirty="0" smtClean="0"/>
              <a:t>Mayor velocidad de ejecución.</a:t>
            </a:r>
          </a:p>
          <a:p>
            <a:pPr marL="285750" indent="-285750">
              <a:buFont typeface="Arial" panose="020B0604020202020204" pitchFamily="34" charset="0"/>
              <a:buChar char="•"/>
            </a:pPr>
            <a:r>
              <a:rPr lang="es-AR" sz="2400" dirty="0" smtClean="0"/>
              <a:t>Menores costos en las pruebas de regresión y pruebas multinavegador.</a:t>
            </a:r>
          </a:p>
          <a:p>
            <a:pPr marL="285750" indent="-285750">
              <a:buFont typeface="Arial" panose="020B0604020202020204" pitchFamily="34" charset="0"/>
              <a:buChar char="•"/>
            </a:pPr>
            <a:r>
              <a:rPr lang="es-AR" sz="2400" dirty="0" smtClean="0"/>
              <a:t>Aumenta la cobertura de testing.</a:t>
            </a:r>
          </a:p>
          <a:p>
            <a:pPr marL="285750" indent="-285750">
              <a:buFont typeface="Arial" panose="020B0604020202020204" pitchFamily="34" charset="0"/>
              <a:buChar char="•"/>
            </a:pPr>
            <a:r>
              <a:rPr lang="es-AR" sz="2400" dirty="0" smtClean="0"/>
              <a:t>Menor tasa de errores de ejecución.</a:t>
            </a:r>
          </a:p>
          <a:p>
            <a:pPr marL="285750" indent="-285750">
              <a:buFont typeface="Arial" panose="020B0604020202020204" pitchFamily="34" charset="0"/>
              <a:buChar char="•"/>
            </a:pPr>
            <a:endParaRPr lang="es-AR" sz="2400" dirty="0"/>
          </a:p>
        </p:txBody>
      </p:sp>
      <p:sp>
        <p:nvSpPr>
          <p:cNvPr id="4" name="Marcador de texto 3"/>
          <p:cNvSpPr>
            <a:spLocks noGrp="1"/>
          </p:cNvSpPr>
          <p:nvPr>
            <p:ph type="body" sz="quarter" idx="11"/>
          </p:nvPr>
        </p:nvSpPr>
        <p:spPr/>
        <p:txBody>
          <a:bodyPr/>
          <a:lstStyle/>
          <a:p>
            <a:r>
              <a:rPr lang="es-AR" dirty="0" smtClean="0"/>
              <a:t>2.3 Beneficios</a:t>
            </a:r>
            <a:endParaRPr lang="es-AR" dirty="0"/>
          </a:p>
        </p:txBody>
      </p:sp>
    </p:spTree>
    <p:extLst>
      <p:ext uri="{BB962C8B-B14F-4D97-AF65-F5344CB8AC3E}">
        <p14:creationId xmlns:p14="http://schemas.microsoft.com/office/powerpoint/2010/main" val="1842246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2. Automatización</a:t>
            </a:r>
            <a:endParaRPr lang="es-AR" dirty="0"/>
          </a:p>
        </p:txBody>
      </p:sp>
      <p:sp>
        <p:nvSpPr>
          <p:cNvPr id="3" name="Marcador de texto 2"/>
          <p:cNvSpPr>
            <a:spLocks noGrp="1"/>
          </p:cNvSpPr>
          <p:nvPr>
            <p:ph type="body" sz="quarter" idx="10"/>
          </p:nvPr>
        </p:nvSpPr>
        <p:spPr>
          <a:xfrm>
            <a:off x="32868" y="1449959"/>
            <a:ext cx="8672512" cy="4320480"/>
          </a:xfrm>
        </p:spPr>
        <p:txBody>
          <a:bodyPr/>
          <a:lstStyle/>
          <a:p>
            <a:pPr marL="285750" indent="-285750">
              <a:buFont typeface="Arial" panose="020B0604020202020204" pitchFamily="34" charset="0"/>
              <a:buChar char="•"/>
            </a:pPr>
            <a:r>
              <a:rPr lang="es-AR" sz="1800" dirty="0" smtClean="0"/>
              <a:t>Existen casos de prueba que no conviene automatizar (Costo / Beneficio).</a:t>
            </a:r>
          </a:p>
          <a:p>
            <a:pPr marL="285750" indent="-285750">
              <a:buFont typeface="Arial" panose="020B0604020202020204" pitchFamily="34" charset="0"/>
              <a:buChar char="•"/>
            </a:pPr>
            <a:r>
              <a:rPr lang="es-AR" sz="1800" dirty="0" smtClean="0"/>
              <a:t>No es posible automatizar todos los casos de prueba. </a:t>
            </a:r>
            <a:r>
              <a:rPr lang="es-AR" sz="1800" dirty="0"/>
              <a:t>Por ejemplo testing de usabilidad</a:t>
            </a:r>
            <a:r>
              <a:rPr lang="es-AR" sz="1800" dirty="0" smtClean="0"/>
              <a:t>.</a:t>
            </a:r>
          </a:p>
          <a:p>
            <a:pPr marL="285750" indent="-285750">
              <a:buFont typeface="Arial" panose="020B0604020202020204" pitchFamily="34" charset="0"/>
              <a:buChar char="•"/>
            </a:pPr>
            <a:r>
              <a:rPr lang="es-AR" sz="1800" dirty="0" smtClean="0"/>
              <a:t>Grandes costos iniciales (etapa de diseño).</a:t>
            </a:r>
          </a:p>
          <a:p>
            <a:pPr marL="285750" indent="-285750">
              <a:buFont typeface="Arial" panose="020B0604020202020204" pitchFamily="34" charset="0"/>
              <a:buChar char="•"/>
            </a:pPr>
            <a:r>
              <a:rPr lang="es-AR" sz="1800" dirty="0" smtClean="0"/>
              <a:t>Error de programación generara resultados erróneos.</a:t>
            </a:r>
          </a:p>
          <a:p>
            <a:pPr marL="285750" indent="-285750">
              <a:buFont typeface="Arial" panose="020B0604020202020204" pitchFamily="34" charset="0"/>
              <a:buChar char="•"/>
            </a:pPr>
            <a:r>
              <a:rPr lang="es-AR" sz="1800" dirty="0" smtClean="0"/>
              <a:t>Mantenimiento de los scripts.</a:t>
            </a:r>
          </a:p>
          <a:p>
            <a:pPr marL="285750" indent="-285750">
              <a:buFont typeface="Arial" panose="020B0604020202020204" pitchFamily="34" charset="0"/>
              <a:buChar char="•"/>
            </a:pPr>
            <a:r>
              <a:rPr lang="es-AR" sz="1800" dirty="0" smtClean="0"/>
              <a:t>Carece de la intuición / curiosidad del tester.</a:t>
            </a:r>
          </a:p>
          <a:p>
            <a:pPr marL="285750" indent="-285750">
              <a:buFont typeface="Arial" panose="020B0604020202020204" pitchFamily="34" charset="0"/>
              <a:buChar char="•"/>
            </a:pPr>
            <a:r>
              <a:rPr lang="es-AR" sz="1800" dirty="0" smtClean="0"/>
              <a:t>Un script no puede proponer mejoras en la aplicación</a:t>
            </a:r>
            <a:r>
              <a:rPr lang="es-AR" sz="2000" dirty="0" smtClean="0"/>
              <a:t>.</a:t>
            </a:r>
          </a:p>
        </p:txBody>
      </p:sp>
      <p:sp>
        <p:nvSpPr>
          <p:cNvPr id="4" name="Marcador de texto 3"/>
          <p:cNvSpPr>
            <a:spLocks noGrp="1"/>
          </p:cNvSpPr>
          <p:nvPr>
            <p:ph type="body" sz="quarter" idx="11"/>
          </p:nvPr>
        </p:nvSpPr>
        <p:spPr/>
        <p:txBody>
          <a:bodyPr/>
          <a:lstStyle/>
          <a:p>
            <a:r>
              <a:rPr lang="es-AR" dirty="0" smtClean="0"/>
              <a:t>2.4 Limitaciones</a:t>
            </a:r>
            <a:endParaRPr lang="es-AR" dirty="0"/>
          </a:p>
        </p:txBody>
      </p:sp>
      <p:sp>
        <p:nvSpPr>
          <p:cNvPr id="5" name="Marcador de texto 4"/>
          <p:cNvSpPr txBox="1">
            <a:spLocks/>
          </p:cNvSpPr>
          <p:nvPr/>
        </p:nvSpPr>
        <p:spPr>
          <a:xfrm>
            <a:off x="32867" y="5681576"/>
            <a:ext cx="8672513" cy="327112"/>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r>
              <a:rPr lang="es-AR" sz="1200" dirty="0" smtClean="0"/>
              <a:t>“La automatización no es una bala de plata”..</a:t>
            </a:r>
            <a:endParaRPr lang="es-AR" sz="1200" dirty="0"/>
          </a:p>
        </p:txBody>
      </p:sp>
    </p:spTree>
    <p:extLst>
      <p:ext uri="{BB962C8B-B14F-4D97-AF65-F5344CB8AC3E}">
        <p14:creationId xmlns:p14="http://schemas.microsoft.com/office/powerpoint/2010/main" val="17918577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3. Proceso</a:t>
            </a:r>
            <a:endParaRPr lang="es-AR" dirty="0"/>
          </a:p>
        </p:txBody>
      </p:sp>
      <p:sp>
        <p:nvSpPr>
          <p:cNvPr id="3" name="Marcador de texto 2"/>
          <p:cNvSpPr>
            <a:spLocks noGrp="1"/>
          </p:cNvSpPr>
          <p:nvPr>
            <p:ph type="body" sz="quarter" idx="10"/>
          </p:nvPr>
        </p:nvSpPr>
        <p:spPr>
          <a:xfrm>
            <a:off x="735856" y="1780208"/>
            <a:ext cx="7560840" cy="3528392"/>
          </a:xfrm>
        </p:spPr>
        <p:txBody>
          <a:bodyPr/>
          <a:lstStyle/>
          <a:p>
            <a:r>
              <a:rPr lang="es-AR" dirty="0" smtClean="0"/>
              <a:t>Consiste en definir que pruebas van a ser automatizadas.</a:t>
            </a:r>
          </a:p>
          <a:p>
            <a:endParaRPr lang="es-AR" dirty="0"/>
          </a:p>
          <a:p>
            <a:r>
              <a:rPr lang="es-AR" dirty="0" smtClean="0"/>
              <a:t>Se debe considerar:</a:t>
            </a:r>
          </a:p>
          <a:p>
            <a:pPr marL="285750" indent="-285750">
              <a:buFont typeface="Arial" panose="020B0604020202020204" pitchFamily="34" charset="0"/>
              <a:buChar char="•"/>
            </a:pPr>
            <a:r>
              <a:rPr lang="es-AR" dirty="0" smtClean="0"/>
              <a:t>Criticidad y prioridad de las pruebas.</a:t>
            </a:r>
          </a:p>
          <a:p>
            <a:pPr marL="285750" indent="-285750">
              <a:buFont typeface="Arial" panose="020B0604020202020204" pitchFamily="34" charset="0"/>
              <a:buChar char="•"/>
            </a:pPr>
            <a:r>
              <a:rPr lang="es-AR" dirty="0" smtClean="0"/>
              <a:t>Maduración y estabilidad del ambiente.</a:t>
            </a:r>
          </a:p>
          <a:p>
            <a:pPr marL="285750" indent="-285750">
              <a:buFont typeface="Arial" panose="020B0604020202020204" pitchFamily="34" charset="0"/>
              <a:buChar char="•"/>
            </a:pPr>
            <a:r>
              <a:rPr lang="es-AR" dirty="0" smtClean="0"/>
              <a:t>Complejidad de las pruebas.</a:t>
            </a:r>
          </a:p>
          <a:p>
            <a:pPr marL="285750" indent="-285750">
              <a:buFont typeface="Arial" panose="020B0604020202020204" pitchFamily="34" charset="0"/>
              <a:buChar char="•"/>
            </a:pPr>
            <a:r>
              <a:rPr lang="es-AR" dirty="0" smtClean="0"/>
              <a:t>Recursos disponibles.</a:t>
            </a:r>
          </a:p>
          <a:p>
            <a:pPr marL="285750" indent="-285750">
              <a:buFont typeface="Arial" panose="020B0604020202020204" pitchFamily="34" charset="0"/>
              <a:buChar char="•"/>
            </a:pPr>
            <a:endParaRPr lang="es-AR" dirty="0" smtClean="0"/>
          </a:p>
          <a:p>
            <a:pPr marL="285750" indent="-285750">
              <a:buFont typeface="Arial" panose="020B0604020202020204" pitchFamily="34" charset="0"/>
              <a:buChar char="•"/>
            </a:pPr>
            <a:endParaRPr lang="es-AR" dirty="0"/>
          </a:p>
        </p:txBody>
      </p:sp>
      <p:sp>
        <p:nvSpPr>
          <p:cNvPr id="4" name="Marcador de texto 3"/>
          <p:cNvSpPr>
            <a:spLocks noGrp="1"/>
          </p:cNvSpPr>
          <p:nvPr>
            <p:ph type="body" sz="quarter" idx="11"/>
          </p:nvPr>
        </p:nvSpPr>
        <p:spPr/>
        <p:txBody>
          <a:bodyPr/>
          <a:lstStyle/>
          <a:p>
            <a:r>
              <a:rPr lang="es-AR" dirty="0" smtClean="0"/>
              <a:t>3.1 Definición de alcance</a:t>
            </a:r>
            <a:endParaRPr lang="es-AR" dirty="0"/>
          </a:p>
        </p:txBody>
      </p:sp>
    </p:spTree>
    <p:extLst>
      <p:ext uri="{BB962C8B-B14F-4D97-AF65-F5344CB8AC3E}">
        <p14:creationId xmlns:p14="http://schemas.microsoft.com/office/powerpoint/2010/main" val="61425261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Engee">
      <a:dk1>
        <a:sysClr val="windowText" lastClr="000000"/>
      </a:dk1>
      <a:lt1>
        <a:sysClr val="window" lastClr="FFFFFF"/>
      </a:lt1>
      <a:dk2>
        <a:srgbClr val="4E3B30"/>
      </a:dk2>
      <a:lt2>
        <a:srgbClr val="FBEEC9"/>
      </a:lt2>
      <a:accent1>
        <a:srgbClr val="F0A22E"/>
      </a:accent1>
      <a:accent2>
        <a:srgbClr val="811717"/>
      </a:accent2>
      <a:accent3>
        <a:srgbClr val="E2A200"/>
      </a:accent3>
      <a:accent4>
        <a:srgbClr val="C3986D"/>
      </a:accent4>
      <a:accent5>
        <a:srgbClr val="A19574"/>
      </a:accent5>
      <a:accent6>
        <a:srgbClr val="C17529"/>
      </a:accent6>
      <a:hlink>
        <a:srgbClr val="AD1F1F"/>
      </a:hlink>
      <a:folHlink>
        <a:srgbClr val="FFC42F"/>
      </a:folHlink>
    </a:clrScheme>
    <a:fontScheme name="Personalizado 1">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Automatizacion - Introduccion</Template>
  <TotalTime>930</TotalTime>
  <Words>3173</Words>
  <Application>Microsoft Office PowerPoint</Application>
  <PresentationFormat>Personalizado</PresentationFormat>
  <Paragraphs>285</Paragraphs>
  <Slides>20</Slides>
  <Notes>20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20</vt:i4>
      </vt:variant>
    </vt:vector>
  </HeadingPairs>
  <TitlesOfParts>
    <vt:vector size="25" baseType="lpstr">
      <vt:lpstr>Trebuchet MS</vt:lpstr>
      <vt:lpstr>Raleway</vt:lpstr>
      <vt:lpstr>Calibri</vt:lpstr>
      <vt:lpstr>Arial</vt:lpstr>
      <vt:lpstr>template</vt:lpstr>
      <vt:lpstr>Presentación de PowerPoint</vt:lpstr>
      <vt:lpstr>1. Presentación</vt:lpstr>
      <vt:lpstr>1. Presentación</vt:lpstr>
      <vt:lpstr>2. Automatización</vt:lpstr>
      <vt:lpstr>2. Automatización</vt:lpstr>
      <vt:lpstr>2. Automatización</vt:lpstr>
      <vt:lpstr>2. Automatización</vt:lpstr>
      <vt:lpstr>2. Automatización</vt:lpstr>
      <vt:lpstr>3. Proceso</vt:lpstr>
      <vt:lpstr>3. Proceso</vt:lpstr>
      <vt:lpstr>3. Proceso</vt:lpstr>
      <vt:lpstr>3. Proceso</vt:lpstr>
      <vt:lpstr>3. Proceso</vt:lpstr>
      <vt:lpstr>4. Herramientas</vt:lpstr>
      <vt:lpstr>4. Herramientas</vt:lpstr>
      <vt:lpstr>4. Herramientas</vt:lpstr>
      <vt:lpstr>4. Herramientas</vt:lpstr>
      <vt:lpstr>4. Herramientas</vt:lpstr>
      <vt:lpstr>5. Preguntas?</vt:lpstr>
      <vt:lpstr>6. Preguntas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Leopoldo Bernasconi</dc:creator>
  <cp:lastModifiedBy>Leopoldo Bernasconi</cp:lastModifiedBy>
  <cp:revision>69</cp:revision>
  <dcterms:created xsi:type="dcterms:W3CDTF">2015-12-18T14:01:42Z</dcterms:created>
  <dcterms:modified xsi:type="dcterms:W3CDTF">2016-03-16T16:41:27Z</dcterms:modified>
</cp:coreProperties>
</file>