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369" r:id="rId2"/>
    <p:sldId id="366" r:id="rId3"/>
    <p:sldId id="386" r:id="rId4"/>
    <p:sldId id="391" r:id="rId5"/>
    <p:sldId id="394" r:id="rId6"/>
    <p:sldId id="370" r:id="rId7"/>
    <p:sldId id="371" r:id="rId8"/>
    <p:sldId id="365" r:id="rId9"/>
    <p:sldId id="367" r:id="rId10"/>
    <p:sldId id="381" r:id="rId11"/>
    <p:sldId id="382" r:id="rId12"/>
    <p:sldId id="387" r:id="rId13"/>
    <p:sldId id="383" r:id="rId14"/>
    <p:sldId id="384" r:id="rId15"/>
    <p:sldId id="380" r:id="rId16"/>
    <p:sldId id="376" r:id="rId17"/>
    <p:sldId id="392" r:id="rId18"/>
    <p:sldId id="372" r:id="rId19"/>
    <p:sldId id="373" r:id="rId20"/>
    <p:sldId id="377" r:id="rId21"/>
    <p:sldId id="375" r:id="rId22"/>
    <p:sldId id="393" r:id="rId23"/>
    <p:sldId id="374" r:id="rId24"/>
    <p:sldId id="388" r:id="rId25"/>
    <p:sldId id="390" r:id="rId26"/>
  </p:sldIdLst>
  <p:sldSz cx="8672513" cy="6008688"/>
  <p:notesSz cx="6858000" cy="9144000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Raleway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275" autoAdjust="0"/>
  </p:normalViewPr>
  <p:slideViewPr>
    <p:cSldViewPr>
      <p:cViewPr varScale="1">
        <p:scale>
          <a:sx n="58" d="100"/>
          <a:sy n="58" d="100"/>
        </p:scale>
        <p:origin x="1806" y="72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08/03/2016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Toman responsabilidad,</a:t>
            </a:r>
            <a:r>
              <a:rPr lang="es-419" baseline="0" dirty="0" smtClean="0"/>
              <a:t> no son victimas.</a:t>
            </a:r>
          </a:p>
          <a:p>
            <a:r>
              <a:rPr lang="es-419" baseline="0" dirty="0" smtClean="0"/>
              <a:t>La responsabilidad no se delega.</a:t>
            </a:r>
          </a:p>
          <a:p>
            <a:endParaRPr lang="es-419" baseline="0" dirty="0" smtClean="0"/>
          </a:p>
          <a:p>
            <a:r>
              <a:rPr lang="es-419" baseline="0" dirty="0" smtClean="0"/>
              <a:t>A </a:t>
            </a:r>
            <a:r>
              <a:rPr lang="es-419" baseline="0" dirty="0" err="1" smtClean="0"/>
              <a:t>ction</a:t>
            </a:r>
            <a:endParaRPr lang="es-419" baseline="0" dirty="0" smtClean="0"/>
          </a:p>
          <a:p>
            <a:r>
              <a:rPr lang="es-419" baseline="0" dirty="0" smtClean="0"/>
              <a:t>C </a:t>
            </a:r>
            <a:r>
              <a:rPr lang="es-419" baseline="0" dirty="0" err="1" smtClean="0"/>
              <a:t>hanges</a:t>
            </a:r>
            <a:r>
              <a:rPr lang="es-419" baseline="0" dirty="0" smtClean="0"/>
              <a:t/>
            </a:r>
            <a:br>
              <a:rPr lang="es-419" baseline="0" dirty="0" smtClean="0"/>
            </a:br>
            <a:r>
              <a:rPr lang="es-419" baseline="0" dirty="0" smtClean="0"/>
              <a:t>T </a:t>
            </a:r>
            <a:r>
              <a:rPr lang="es-419" baseline="0" dirty="0" err="1" smtClean="0"/>
              <a:t>hings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25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Fortalecimiento equipo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Favorece percepción cambios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Desarrolla actitudes proactivas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Optimiza resultados operativos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Asignación de recursos más eficaces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2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 La Ley del Límite: La capacidad de liderazgo determina el límite del crecimiento de una persona.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 La Ley de la Influencia: La verdadera medida de tu liderazgo es la influencia. Nada más y nada menos.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 La Ley del Proceso: El liderazgo se desarrolla día a día, no de un sólo golpe.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 La Ley de la Navegación: Cualquier persona puede dirigir un barco, pero es necesario un líder para determinar el rumbo.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 La Ley de E.F. Hutton: Cuando el verdadero líder habla, las personas escuchan: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 La Ley del Terreno Firme: La confianza es la base del liderazgo.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 La Ley del Respeto: Las personas siguen naturalmente a líderes más fuertes que ellos mismos.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 La Ley de la Intuición: Los líderes evalúan todo con un sesgo hacia el liderazgo.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9-La Ley del Magnetismo: Tú eres lo que atraes.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 La Ley de la Conexión: Los líderes tocan el corazón antes de pedir ayuda.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 La Ley del Círculo Interno: Las personas cercanas al líder determinan el potencial de este.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12- La Ley de la Entrega del Poder: Sólo los líderes seguros de sí mismos dan poder a los demás.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13-La Ley de la Reproducción: Se requiere ser un líder para desarrollar a otro líder.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 La Ley del Convencimiento: Las personas se convencen del líder y luego de la visión.</a:t>
            </a:r>
            <a:endParaRPr lang="en-US" sz="1321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– La Ley de la Victoria: Los Líderes encuentran la forma de que el equipo gane.</a:t>
            </a:r>
          </a:p>
          <a:p>
            <a:pPr marL="0" marR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17- La Ley de las Prioridades: 16 – La Ley del Momento de Inercia: El momento de inercia es el mejor amigo de un líder.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líderes entienden que actividad no necesariamente significa logro.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 La Ley del Sacrificio: Un líder debe sacrificarse para progresar.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19- La Ley de la Oportunidad: Cuando conducir es tan importante como  qué hacer y adónde ir.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 La Ley del Crecimiento Explosivo: Para sumar al crecimiento, hay que conducir a seguidores. Para multiplicarlo, hay que conducir líderes.</a:t>
            </a:r>
          </a:p>
          <a:p>
            <a:r>
              <a:rPr lang="es-AR" sz="1321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21- La Ley del Legado: El Valor perdurable de un líder se mide por su sucesión.</a:t>
            </a:r>
            <a:endParaRPr lang="es-AR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885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321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¿Dónde estás buscando para anticipar el próximo cambio en tu modelo de negocio o en tu vida?</a:t>
            </a:r>
            <a:endParaRPr lang="es-AR" sz="1321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321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respuesta a esta pregunta está en el calendario. ¿Con quién estás gastando el tiempo? ¿Sobre qué temas? ¿A dónde vas a viajar? ¿Qué estás leyendo?</a:t>
            </a:r>
            <a:br>
              <a:rPr lang="es-AR" sz="1321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AR" sz="1321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grandes líderes no están cabeza abajo. Ellos ven alrededor de las esquinas, construyendo su futuro, no solo reaccionando ante él.</a:t>
            </a:r>
            <a:endParaRPr lang="es-AR" sz="1321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419" dirty="0" smtClean="0"/>
          </a:p>
          <a:p>
            <a:r>
              <a:rPr lang="es-AR" sz="1321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¿Cuál es la medida de diversidad de tu red personal y profesional de contactos?</a:t>
            </a:r>
            <a:endParaRPr lang="es-AR" sz="1321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321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pregunta es sobre tu capacidad para desarrollar relaciones con personas que son muy diferentes a ti (biológica, física, funcional, política, culturalmente, etc.). Los grandes líderes comprenden que tener una red mucho más diversa es una fuente de identificación de patrones a mayores niveles y también de soluciones, porque hay personas que están pensando de manera diferente a ti.</a:t>
            </a:r>
          </a:p>
          <a:p>
            <a:endParaRPr lang="es-AR" sz="1321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321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¿Eres lo suficientemente valiente para abandonar una práctica que te hizo exitoso en el pasado?</a:t>
            </a:r>
            <a:endParaRPr lang="es-AR" sz="1321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321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grandes líderes se atreven a ser diferentes. Ellos no solo hablan de tomar riesgos, realmente los toman.</a:t>
            </a:r>
            <a:endParaRPr lang="es-AR" sz="1321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38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08/03/2016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15976" y="3004346"/>
            <a:ext cx="6118820" cy="1020851"/>
          </a:xfrm>
        </p:spPr>
        <p:txBody>
          <a:bodyPr/>
          <a:lstStyle/>
          <a:p>
            <a:r>
              <a:rPr lang="es-ES" dirty="0" err="1"/>
              <a:t>Engee</a:t>
            </a:r>
            <a:r>
              <a:rPr lang="es-ES" dirty="0"/>
              <a:t> IT S.R.L.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808" y="4275695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400" b="1" dirty="0" smtClean="0">
                <a:solidFill>
                  <a:schemeClr val="bg1">
                    <a:lumMod val="50000"/>
                  </a:schemeClr>
                </a:solidFill>
              </a:rPr>
              <a:t>Liderazgo</a:t>
            </a:r>
            <a:endParaRPr lang="es-AR" sz="3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-128240" y="4157520"/>
            <a:ext cx="2880320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92" y="268040"/>
            <a:ext cx="6120680" cy="576064"/>
          </a:xfrm>
        </p:spPr>
        <p:txBody>
          <a:bodyPr/>
          <a:lstStyle/>
          <a:p>
            <a:r>
              <a:rPr lang="es-419" dirty="0" smtClean="0"/>
              <a:t>Si se caen, se levantan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" y="1230432"/>
            <a:ext cx="8676598" cy="47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43"/>
            <a:ext cx="8672513" cy="60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08" y="268040"/>
            <a:ext cx="7339755" cy="576064"/>
          </a:xfrm>
        </p:spPr>
        <p:txBody>
          <a:bodyPr/>
          <a:lstStyle/>
          <a:p>
            <a:r>
              <a:rPr lang="es-419" dirty="0" smtClean="0"/>
              <a:t>Son protagonistas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" y="1237288"/>
            <a:ext cx="8664809" cy="47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00" y="268040"/>
            <a:ext cx="7339755" cy="576064"/>
          </a:xfrm>
        </p:spPr>
        <p:txBody>
          <a:bodyPr/>
          <a:lstStyle/>
          <a:p>
            <a:r>
              <a:rPr lang="es-419" dirty="0" smtClean="0"/>
              <a:t>Son visionarios</a:t>
            </a:r>
            <a:endParaRPr lang="es-A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" y="1226240"/>
            <a:ext cx="8674929" cy="47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00" y="340048"/>
            <a:ext cx="7339755" cy="576064"/>
          </a:xfrm>
        </p:spPr>
        <p:txBody>
          <a:bodyPr/>
          <a:lstStyle/>
          <a:p>
            <a:r>
              <a:rPr lang="es-419" dirty="0" smtClean="0"/>
              <a:t>Saben comunicarse</a:t>
            </a:r>
            <a:endParaRPr lang="es-A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7" y="1237288"/>
            <a:ext cx="8677329" cy="47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00" y="268040"/>
            <a:ext cx="7339755" cy="576064"/>
          </a:xfrm>
        </p:spPr>
        <p:txBody>
          <a:bodyPr/>
          <a:lstStyle/>
          <a:p>
            <a:r>
              <a:rPr lang="es-ES" dirty="0" smtClean="0"/>
              <a:t>Planifican estratégicamente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" y="1226240"/>
            <a:ext cx="8667704" cy="47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268040"/>
            <a:ext cx="7339755" cy="576064"/>
          </a:xfrm>
        </p:spPr>
        <p:txBody>
          <a:bodyPr/>
          <a:lstStyle/>
          <a:p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leap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560288" y="844104"/>
            <a:ext cx="5904656" cy="1488944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4"/>
          <p:cNvSpPr/>
          <p:nvPr/>
        </p:nvSpPr>
        <p:spPr>
          <a:xfrm>
            <a:off x="124657" y="916112"/>
            <a:ext cx="4896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¿Qué hacer para ser un mejor líder?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"/>
            <a:ext cx="8672513" cy="60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20" y="219657"/>
            <a:ext cx="7339755" cy="576064"/>
          </a:xfrm>
        </p:spPr>
        <p:txBody>
          <a:bodyPr/>
          <a:lstStyle/>
          <a:p>
            <a:r>
              <a:rPr lang="es-ES" dirty="0" smtClean="0"/>
              <a:t>Las 21 leyes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951880" y="1348160"/>
            <a:ext cx="7632848" cy="4536504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Tope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Influencia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Proceso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Navegación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Adición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Terreno firme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Respeto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Intuición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Magnetismo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Conexión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Circulo Intimo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Otorgamiento poderes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Imagen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Apoyo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Victoria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Impulso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Prioridades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Sacrificio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Momento oportuno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Crecimiento explosivo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Legado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6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>
              <a:latin typeface="Raleway" panose="020B00030301010600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525153" y="1587408"/>
            <a:ext cx="3565265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4"/>
          <p:cNvSpPr/>
          <p:nvPr/>
        </p:nvSpPr>
        <p:spPr>
          <a:xfrm>
            <a:off x="159792" y="1659416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¿Qué es?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31" y="189177"/>
            <a:ext cx="8649882" cy="576064"/>
          </a:xfrm>
        </p:spPr>
        <p:txBody>
          <a:bodyPr/>
          <a:lstStyle/>
          <a:p>
            <a:r>
              <a:rPr lang="es-ES" sz="3400" dirty="0" smtClean="0"/>
              <a:t>¿Qué se necesita para ser un gran líder?</a:t>
            </a:r>
            <a:endParaRPr lang="es-ES" sz="3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636192"/>
            <a:ext cx="7416824" cy="41764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000" i="1" dirty="0"/>
              <a:t>¿Dónde estás buscando para anticipar el próximo cambio en tu modelo de negocio o en tu vida</a:t>
            </a:r>
            <a:r>
              <a:rPr lang="es-AR" sz="2000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s-AR" sz="2000" dirty="0"/>
          </a:p>
          <a:p>
            <a:pPr marL="342900" indent="-342900">
              <a:buFont typeface="+mj-lt"/>
              <a:buAutoNum type="arabicPeriod"/>
            </a:pPr>
            <a:r>
              <a:rPr lang="es-AR" sz="2000" i="1" dirty="0"/>
              <a:t>¿Cuál es la medida de diversidad de tu red personal y profesional de contactos?</a:t>
            </a:r>
            <a:endParaRPr lang="es-AR" sz="2000" dirty="0"/>
          </a:p>
          <a:p>
            <a:pPr marL="342900" indent="-342900">
              <a:buFont typeface="+mj-lt"/>
              <a:buAutoNum type="arabicPeriod"/>
            </a:pPr>
            <a:endParaRPr lang="es-AR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es-AR" sz="2000" i="1" dirty="0" smtClean="0"/>
              <a:t>¿</a:t>
            </a:r>
            <a:r>
              <a:rPr lang="es-AR" sz="2000" i="1" dirty="0"/>
              <a:t>Eres lo suficientemente valiente para abandonar una práctica que te hizo exitoso en el pasado?</a:t>
            </a:r>
            <a:endParaRPr lang="es-AR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3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268040"/>
            <a:ext cx="7339755" cy="576064"/>
          </a:xfrm>
        </p:spPr>
        <p:txBody>
          <a:bodyPr/>
          <a:lstStyle/>
          <a:p>
            <a:r>
              <a:rPr lang="es-ES" dirty="0" smtClean="0"/>
              <a:t>Aprender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384"/>
            <a:ext cx="5344368" cy="4789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6054" y="1564184"/>
            <a:ext cx="3112120" cy="466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Estudiando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Leyendo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Experimentando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Desafiándose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Pensando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419" dirty="0" smtClean="0"/>
              <a:t>Analizando el pasado</a:t>
            </a:r>
          </a:p>
          <a:p>
            <a:pPr marL="342900" indent="-342900">
              <a:lnSpc>
                <a:spcPct val="20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419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0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268040"/>
            <a:ext cx="7339755" cy="576064"/>
          </a:xfrm>
        </p:spPr>
        <p:txBody>
          <a:bodyPr/>
          <a:lstStyle/>
          <a:p>
            <a:r>
              <a:rPr lang="es-ES" dirty="0" smtClean="0"/>
              <a:t>Inteligencia emocional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6804"/>
            <a:ext cx="8672513" cy="47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" y="189177"/>
            <a:ext cx="7339755" cy="576064"/>
          </a:xfrm>
        </p:spPr>
        <p:txBody>
          <a:bodyPr/>
          <a:lstStyle/>
          <a:p>
            <a:r>
              <a:rPr lang="es-ES" dirty="0" smtClean="0"/>
              <a:t>Paradoja del liderazgo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03808" y="2212256"/>
            <a:ext cx="8132961" cy="2808312"/>
          </a:xfrm>
        </p:spPr>
        <p:txBody>
          <a:bodyPr/>
          <a:lstStyle/>
          <a:p>
            <a:r>
              <a:rPr lang="es-AR" sz="3200" i="1" dirty="0"/>
              <a:t>La única forma de hacerse indispensable es llegar al punto en que se pueda prescindir de uno. </a:t>
            </a:r>
            <a:endParaRPr lang="es-ES" sz="3200" i="1" dirty="0"/>
          </a:p>
        </p:txBody>
      </p:sp>
    </p:spTree>
    <p:extLst>
      <p:ext uri="{BB962C8B-B14F-4D97-AF65-F5344CB8AC3E}">
        <p14:creationId xmlns:p14="http://schemas.microsoft.com/office/powerpoint/2010/main" val="26670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196032"/>
            <a:ext cx="7339755" cy="576064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44"/>
            <a:ext cx="8672513" cy="4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196032"/>
            <a:ext cx="7339755" cy="576064"/>
          </a:xfrm>
        </p:spPr>
        <p:txBody>
          <a:bodyPr/>
          <a:lstStyle/>
          <a:p>
            <a:r>
              <a:rPr lang="es-ES" dirty="0" smtClean="0"/>
              <a:t>¿Preguntas?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143"/>
            <a:ext cx="8672513" cy="46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00" y="196032"/>
            <a:ext cx="7339755" cy="739453"/>
          </a:xfrm>
        </p:spPr>
        <p:txBody>
          <a:bodyPr/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47824" y="2212256"/>
            <a:ext cx="7416824" cy="2304256"/>
          </a:xfrm>
        </p:spPr>
        <p:txBody>
          <a:bodyPr/>
          <a:lstStyle/>
          <a:p>
            <a:r>
              <a:rPr lang="es-AR" sz="2000" dirty="0">
                <a:latin typeface="Raleway" panose="020B0003030101060003" pitchFamily="34" charset="0"/>
              </a:rPr>
              <a:t>“Liderazgo es el proceso que influye sobre los miembros de un equipo, una organización, u otro; para garantizar y/o transformar el desarrollo de las actividades a realizar con el objetivo de dar cumplimiento a lo </a:t>
            </a:r>
            <a:r>
              <a:rPr lang="es-AR" sz="2000" dirty="0" smtClean="0">
                <a:latin typeface="Raleway" panose="020B0003030101060003" pitchFamily="34" charset="0"/>
              </a:rPr>
              <a:t>programado.”</a:t>
            </a:r>
            <a:endParaRPr lang="es-ES" sz="20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00" y="196032"/>
            <a:ext cx="7339755" cy="739453"/>
          </a:xfrm>
        </p:spPr>
        <p:txBody>
          <a:bodyPr/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2513" cy="6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" y="1220164"/>
            <a:ext cx="8668624" cy="47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792" y="268040"/>
            <a:ext cx="7339755" cy="576064"/>
          </a:xfrm>
        </p:spPr>
        <p:txBody>
          <a:bodyPr/>
          <a:lstStyle/>
          <a:p>
            <a:r>
              <a:rPr lang="es-ES" dirty="0" smtClean="0"/>
              <a:t>Jefe vs líder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0432"/>
            <a:ext cx="8672513" cy="477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84" y="268040"/>
            <a:ext cx="7339755" cy="576064"/>
          </a:xfrm>
        </p:spPr>
        <p:txBody>
          <a:bodyPr/>
          <a:lstStyle/>
          <a:p>
            <a:r>
              <a:rPr lang="es-ES" dirty="0" smtClean="0"/>
              <a:t>¿Se hace o se nace?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5672"/>
            <a:ext cx="8672513" cy="47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4717393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Características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00" y="268040"/>
            <a:ext cx="7339755" cy="576064"/>
          </a:xfrm>
        </p:spPr>
        <p:txBody>
          <a:bodyPr/>
          <a:lstStyle/>
          <a:p>
            <a:r>
              <a:rPr lang="es-ES" dirty="0" smtClean="0"/>
              <a:t>Son positivos</a:t>
            </a:r>
            <a:endParaRPr lang="es-ES" dirty="0"/>
          </a:p>
        </p:txBody>
      </p:sp>
      <p:pic>
        <p:nvPicPr>
          <p:cNvPr id="1026" name="Picture 2" descr="http://www.dreamcareertips.com/wp-content/uploads/2015/12/positive-attit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" y="1230432"/>
            <a:ext cx="8674682" cy="47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1091</TotalTime>
  <Words>214</Words>
  <Application>Microsoft Office PowerPoint</Application>
  <PresentationFormat>Personalizado</PresentationFormat>
  <Paragraphs>105</Paragraphs>
  <Slides>25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Wingdings</vt:lpstr>
      <vt:lpstr>Trebuchet MS</vt:lpstr>
      <vt:lpstr>Raleway</vt:lpstr>
      <vt:lpstr>Calibri</vt:lpstr>
      <vt:lpstr>template</vt:lpstr>
      <vt:lpstr>Engee IT S.R.L.</vt:lpstr>
      <vt:lpstr>Presentación de PowerPoint</vt:lpstr>
      <vt:lpstr>Definición</vt:lpstr>
      <vt:lpstr>Definición</vt:lpstr>
      <vt:lpstr>Tipos</vt:lpstr>
      <vt:lpstr>Jefe vs líder</vt:lpstr>
      <vt:lpstr>¿Se hace o se nace?</vt:lpstr>
      <vt:lpstr>Presentación de PowerPoint</vt:lpstr>
      <vt:lpstr>Son positivos</vt:lpstr>
      <vt:lpstr>Si se caen, se levantan</vt:lpstr>
      <vt:lpstr>Presentación de PowerPoint</vt:lpstr>
      <vt:lpstr>Son protagonistas</vt:lpstr>
      <vt:lpstr>Son visionarios</vt:lpstr>
      <vt:lpstr>Saben comunicarse</vt:lpstr>
      <vt:lpstr>Planifican estratégicamente</vt:lpstr>
      <vt:lpstr>Take the leap</vt:lpstr>
      <vt:lpstr>Presentación de PowerPoint</vt:lpstr>
      <vt:lpstr>Presentación de PowerPoint</vt:lpstr>
      <vt:lpstr>Las 21 leyes</vt:lpstr>
      <vt:lpstr>¿Qué se necesita para ser un gran líder?</vt:lpstr>
      <vt:lpstr>Aprender</vt:lpstr>
      <vt:lpstr>Inteligencia emocional</vt:lpstr>
      <vt:lpstr>Paradoja del liderazgo</vt:lpstr>
      <vt:lpstr>Conclusión</vt:lpstr>
      <vt:lpstr>¿Preguntas?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Andrés Grosso</dc:creator>
  <cp:lastModifiedBy>Andres Grosso</cp:lastModifiedBy>
  <cp:revision>36</cp:revision>
  <dcterms:created xsi:type="dcterms:W3CDTF">2016-02-21T19:22:31Z</dcterms:created>
  <dcterms:modified xsi:type="dcterms:W3CDTF">2016-03-08T20:57:50Z</dcterms:modified>
</cp:coreProperties>
</file>