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369" r:id="rId2"/>
    <p:sldId id="372" r:id="rId3"/>
    <p:sldId id="374" r:id="rId4"/>
    <p:sldId id="375" r:id="rId5"/>
    <p:sldId id="376" r:id="rId6"/>
    <p:sldId id="377" r:id="rId7"/>
    <p:sldId id="378" r:id="rId8"/>
    <p:sldId id="382" r:id="rId9"/>
    <p:sldId id="380" r:id="rId10"/>
    <p:sldId id="381" r:id="rId11"/>
    <p:sldId id="373" r:id="rId12"/>
    <p:sldId id="385" r:id="rId13"/>
    <p:sldId id="388" r:id="rId14"/>
    <p:sldId id="387" r:id="rId15"/>
    <p:sldId id="379" r:id="rId16"/>
  </p:sldIdLst>
  <p:sldSz cx="8672513" cy="6008688"/>
  <p:notesSz cx="6858000" cy="9144000"/>
  <p:embeddedFontLst>
    <p:embeddedFont>
      <p:font typeface="Calibri" panose="020F0502020204030204" pitchFamily="34" charset="0"/>
      <p:regular r:id="rId18"/>
      <p:bold r:id="rId19"/>
      <p:italic r:id="rId20"/>
      <p:boldItalic r:id="rId21"/>
    </p:embeddedFont>
    <p:embeddedFont>
      <p:font typeface="Raleway" panose="020B0604020202020204" charset="0"/>
      <p:regular r:id="rId22"/>
      <p:bold r:id="rId23"/>
    </p:embeddedFont>
    <p:embeddedFont>
      <p:font typeface="Trebuchet MS" panose="020B0603020202020204" pitchFamily="34" charset="0"/>
      <p:regular r:id="rId24"/>
      <p:bold r:id="rId25"/>
      <p:italic r:id="rId26"/>
      <p:boldItalic r:id="rId27"/>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47756" autoAdjust="0"/>
  </p:normalViewPr>
  <p:slideViewPr>
    <p:cSldViewPr>
      <p:cViewPr varScale="1">
        <p:scale>
          <a:sx n="40" d="100"/>
          <a:sy n="40" d="100"/>
        </p:scale>
        <p:origin x="2334" y="48"/>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CCE1F-717B-4039-9DE8-7BA2E7182068}"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AR"/>
        </a:p>
      </dgm:t>
    </dgm:pt>
    <dgm:pt modelId="{4B2B8636-1855-43D5-BE7F-36253B4D0767}">
      <dgm:prSet phldrT="[Texto]"/>
      <dgm:spPr/>
      <dgm:t>
        <a:bodyPr/>
        <a:lstStyle/>
        <a:p>
          <a:r>
            <a:rPr lang="en-US" dirty="0" smtClean="0"/>
            <a:t>INSERT</a:t>
          </a:r>
          <a:endParaRPr lang="es-AR" dirty="0"/>
        </a:p>
      </dgm:t>
    </dgm:pt>
    <dgm:pt modelId="{8C75B20B-0EF5-4863-BC67-146D735CFBFA}" type="parTrans" cxnId="{71C3F0E5-F1E6-466F-AF35-B7B180A47A53}">
      <dgm:prSet/>
      <dgm:spPr/>
      <dgm:t>
        <a:bodyPr/>
        <a:lstStyle/>
        <a:p>
          <a:endParaRPr lang="es-AR"/>
        </a:p>
      </dgm:t>
    </dgm:pt>
    <dgm:pt modelId="{8746FF86-E76B-4015-8792-F5A1006E8CCA}" type="sibTrans" cxnId="{71C3F0E5-F1E6-466F-AF35-B7B180A47A53}">
      <dgm:prSet/>
      <dgm:spPr/>
      <dgm:t>
        <a:bodyPr/>
        <a:lstStyle/>
        <a:p>
          <a:endParaRPr lang="es-AR"/>
        </a:p>
      </dgm:t>
    </dgm:pt>
    <dgm:pt modelId="{964D843C-FFD1-4974-9FD9-EF8E71A40C49}">
      <dgm:prSet phldrT="[Texto]"/>
      <dgm:spPr/>
      <dgm:t>
        <a:bodyPr/>
        <a:lstStyle/>
        <a:p>
          <a:r>
            <a:rPr lang="en-US" dirty="0" smtClean="0"/>
            <a:t>Inserted</a:t>
          </a:r>
          <a:endParaRPr lang="es-AR" dirty="0"/>
        </a:p>
      </dgm:t>
    </dgm:pt>
    <dgm:pt modelId="{37624963-6785-4186-B476-7BE5935ACA8F}" type="parTrans" cxnId="{37E55A98-3EAA-4DC2-96FC-EB69D7AD5465}">
      <dgm:prSet/>
      <dgm:spPr/>
      <dgm:t>
        <a:bodyPr/>
        <a:lstStyle/>
        <a:p>
          <a:endParaRPr lang="es-AR"/>
        </a:p>
      </dgm:t>
    </dgm:pt>
    <dgm:pt modelId="{46A378FD-F801-41FE-BDD6-0725D50811CA}" type="sibTrans" cxnId="{37E55A98-3EAA-4DC2-96FC-EB69D7AD5465}">
      <dgm:prSet/>
      <dgm:spPr/>
      <dgm:t>
        <a:bodyPr/>
        <a:lstStyle/>
        <a:p>
          <a:endParaRPr lang="es-AR"/>
        </a:p>
      </dgm:t>
    </dgm:pt>
    <dgm:pt modelId="{1611EE7E-D8D3-41E2-B41E-7B7BC41025B4}">
      <dgm:prSet phldrT="[Texto]"/>
      <dgm:spPr/>
      <dgm:t>
        <a:bodyPr/>
        <a:lstStyle/>
        <a:p>
          <a:r>
            <a:rPr lang="en-US" dirty="0" smtClean="0"/>
            <a:t>DELETE</a:t>
          </a:r>
          <a:endParaRPr lang="es-AR" dirty="0"/>
        </a:p>
      </dgm:t>
    </dgm:pt>
    <dgm:pt modelId="{3AC28FDB-B553-4853-B82B-DEFC17FCCAF1}" type="parTrans" cxnId="{6F944099-902F-4E62-9FBD-2FB2FD25C70C}">
      <dgm:prSet/>
      <dgm:spPr/>
      <dgm:t>
        <a:bodyPr/>
        <a:lstStyle/>
        <a:p>
          <a:endParaRPr lang="es-AR"/>
        </a:p>
      </dgm:t>
    </dgm:pt>
    <dgm:pt modelId="{2F1B202B-3BFA-48F7-89C5-21DE3D2DDBB6}" type="sibTrans" cxnId="{6F944099-902F-4E62-9FBD-2FB2FD25C70C}">
      <dgm:prSet/>
      <dgm:spPr/>
      <dgm:t>
        <a:bodyPr/>
        <a:lstStyle/>
        <a:p>
          <a:endParaRPr lang="es-AR"/>
        </a:p>
      </dgm:t>
    </dgm:pt>
    <dgm:pt modelId="{5720FB61-5190-43EF-803D-FA9CD068FAA4}">
      <dgm:prSet phldrT="[Texto]"/>
      <dgm:spPr/>
      <dgm:t>
        <a:bodyPr/>
        <a:lstStyle/>
        <a:p>
          <a:r>
            <a:rPr lang="en-US" dirty="0" smtClean="0"/>
            <a:t>Deleted</a:t>
          </a:r>
          <a:endParaRPr lang="es-AR" dirty="0"/>
        </a:p>
      </dgm:t>
    </dgm:pt>
    <dgm:pt modelId="{290C9913-9EA8-4329-9E08-C10BE6B1FEEB}" type="parTrans" cxnId="{3DC9D276-971E-46AD-B67E-1B51B145AF6E}">
      <dgm:prSet/>
      <dgm:spPr/>
      <dgm:t>
        <a:bodyPr/>
        <a:lstStyle/>
        <a:p>
          <a:endParaRPr lang="es-AR"/>
        </a:p>
      </dgm:t>
    </dgm:pt>
    <dgm:pt modelId="{3032CC75-7D6E-4934-B6EF-696A848920B3}" type="sibTrans" cxnId="{3DC9D276-971E-46AD-B67E-1B51B145AF6E}">
      <dgm:prSet/>
      <dgm:spPr/>
      <dgm:t>
        <a:bodyPr/>
        <a:lstStyle/>
        <a:p>
          <a:endParaRPr lang="es-AR"/>
        </a:p>
      </dgm:t>
    </dgm:pt>
    <dgm:pt modelId="{DC1861B8-7342-4ABB-842D-4746D3527201}">
      <dgm:prSet phldrT="[Texto]"/>
      <dgm:spPr/>
      <dgm:t>
        <a:bodyPr/>
        <a:lstStyle/>
        <a:p>
          <a:r>
            <a:rPr lang="en-US" dirty="0" smtClean="0"/>
            <a:t>UPDATE</a:t>
          </a:r>
          <a:endParaRPr lang="es-AR" dirty="0"/>
        </a:p>
      </dgm:t>
    </dgm:pt>
    <dgm:pt modelId="{DF22FD2E-9784-4199-909D-C9849EC2C01A}" type="parTrans" cxnId="{BF66BF9F-DBEE-4ACA-9C1F-62D5543E6004}">
      <dgm:prSet/>
      <dgm:spPr/>
      <dgm:t>
        <a:bodyPr/>
        <a:lstStyle/>
        <a:p>
          <a:endParaRPr lang="es-AR"/>
        </a:p>
      </dgm:t>
    </dgm:pt>
    <dgm:pt modelId="{78D75812-941D-4D93-ACE8-6158724874BC}" type="sibTrans" cxnId="{BF66BF9F-DBEE-4ACA-9C1F-62D5543E6004}">
      <dgm:prSet/>
      <dgm:spPr/>
      <dgm:t>
        <a:bodyPr/>
        <a:lstStyle/>
        <a:p>
          <a:endParaRPr lang="es-AR"/>
        </a:p>
      </dgm:t>
    </dgm:pt>
    <dgm:pt modelId="{48F273F9-547B-4D98-A93A-DCD7E541C7DF}">
      <dgm:prSet phldrT="[Texto]"/>
      <dgm:spPr/>
      <dgm:t>
        <a:bodyPr/>
        <a:lstStyle/>
        <a:p>
          <a:r>
            <a:rPr lang="en-US" dirty="0" smtClean="0"/>
            <a:t>Inserted</a:t>
          </a:r>
          <a:endParaRPr lang="es-AR" dirty="0"/>
        </a:p>
      </dgm:t>
    </dgm:pt>
    <dgm:pt modelId="{4555775C-EB49-40C9-91F0-D56BD31A366D}" type="parTrans" cxnId="{F550F423-13BD-4AE3-83E4-5F532A0DF9AA}">
      <dgm:prSet/>
      <dgm:spPr/>
      <dgm:t>
        <a:bodyPr/>
        <a:lstStyle/>
        <a:p>
          <a:endParaRPr lang="es-AR"/>
        </a:p>
      </dgm:t>
    </dgm:pt>
    <dgm:pt modelId="{65F267B8-FFE3-4AE8-B6BF-E9CA718B71E2}" type="sibTrans" cxnId="{F550F423-13BD-4AE3-83E4-5F532A0DF9AA}">
      <dgm:prSet/>
      <dgm:spPr/>
      <dgm:t>
        <a:bodyPr/>
        <a:lstStyle/>
        <a:p>
          <a:endParaRPr lang="es-AR"/>
        </a:p>
      </dgm:t>
    </dgm:pt>
    <dgm:pt modelId="{33B83613-8336-47C6-BEBA-672629BED9CE}">
      <dgm:prSet phldrT="[Texto]"/>
      <dgm:spPr/>
      <dgm:t>
        <a:bodyPr/>
        <a:lstStyle/>
        <a:p>
          <a:r>
            <a:rPr lang="en-US" dirty="0" smtClean="0"/>
            <a:t>Deleted</a:t>
          </a:r>
          <a:endParaRPr lang="es-AR" dirty="0"/>
        </a:p>
      </dgm:t>
    </dgm:pt>
    <dgm:pt modelId="{93F2F936-95FD-4D27-932D-07E8302A5908}" type="parTrans" cxnId="{5949294B-6691-4917-A7EC-DF1CB22A06BC}">
      <dgm:prSet/>
      <dgm:spPr/>
      <dgm:t>
        <a:bodyPr/>
        <a:lstStyle/>
        <a:p>
          <a:endParaRPr lang="es-AR"/>
        </a:p>
      </dgm:t>
    </dgm:pt>
    <dgm:pt modelId="{E891E1C9-BC10-40F6-B586-86F7C552996F}" type="sibTrans" cxnId="{5949294B-6691-4917-A7EC-DF1CB22A06BC}">
      <dgm:prSet/>
      <dgm:spPr/>
      <dgm:t>
        <a:bodyPr/>
        <a:lstStyle/>
        <a:p>
          <a:endParaRPr lang="es-AR"/>
        </a:p>
      </dgm:t>
    </dgm:pt>
    <dgm:pt modelId="{7ADE1945-0167-4D86-9062-69E818F5366C}" type="pres">
      <dgm:prSet presAssocID="{727CCE1F-717B-4039-9DE8-7BA2E7182068}" presName="Name0" presStyleCnt="0">
        <dgm:presLayoutVars>
          <dgm:chPref val="3"/>
          <dgm:dir/>
          <dgm:animLvl val="lvl"/>
          <dgm:resizeHandles/>
        </dgm:presLayoutVars>
      </dgm:prSet>
      <dgm:spPr/>
      <dgm:t>
        <a:bodyPr/>
        <a:lstStyle/>
        <a:p>
          <a:endParaRPr lang="es-AR"/>
        </a:p>
      </dgm:t>
    </dgm:pt>
    <dgm:pt modelId="{17CD0674-8684-42FC-AD75-02CB71567B11}" type="pres">
      <dgm:prSet presAssocID="{4B2B8636-1855-43D5-BE7F-36253B4D0767}" presName="horFlow" presStyleCnt="0"/>
      <dgm:spPr/>
      <dgm:t>
        <a:bodyPr/>
        <a:lstStyle/>
        <a:p>
          <a:endParaRPr lang="es-AR"/>
        </a:p>
      </dgm:t>
    </dgm:pt>
    <dgm:pt modelId="{3EE30C6C-E966-45BE-AC5C-0131AF3E8A28}" type="pres">
      <dgm:prSet presAssocID="{4B2B8636-1855-43D5-BE7F-36253B4D0767}" presName="bigChev" presStyleLbl="node1" presStyleIdx="0" presStyleCnt="3"/>
      <dgm:spPr/>
      <dgm:t>
        <a:bodyPr/>
        <a:lstStyle/>
        <a:p>
          <a:endParaRPr lang="es-AR"/>
        </a:p>
      </dgm:t>
    </dgm:pt>
    <dgm:pt modelId="{C97C2863-8837-4DDB-BF97-922A02CF9A91}" type="pres">
      <dgm:prSet presAssocID="{37624963-6785-4186-B476-7BE5935ACA8F}" presName="parTrans" presStyleCnt="0"/>
      <dgm:spPr/>
      <dgm:t>
        <a:bodyPr/>
        <a:lstStyle/>
        <a:p>
          <a:endParaRPr lang="es-AR"/>
        </a:p>
      </dgm:t>
    </dgm:pt>
    <dgm:pt modelId="{44E54749-51A8-4E1F-9ED2-6132D119C8DF}" type="pres">
      <dgm:prSet presAssocID="{964D843C-FFD1-4974-9FD9-EF8E71A40C49}" presName="node" presStyleLbl="alignAccFollowNode1" presStyleIdx="0" presStyleCnt="4" custScaleX="234126">
        <dgm:presLayoutVars>
          <dgm:bulletEnabled val="1"/>
        </dgm:presLayoutVars>
      </dgm:prSet>
      <dgm:spPr/>
      <dgm:t>
        <a:bodyPr/>
        <a:lstStyle/>
        <a:p>
          <a:endParaRPr lang="es-AR"/>
        </a:p>
      </dgm:t>
    </dgm:pt>
    <dgm:pt modelId="{E0D22CBB-1047-4371-8FAB-150E541F5680}" type="pres">
      <dgm:prSet presAssocID="{4B2B8636-1855-43D5-BE7F-36253B4D0767}" presName="vSp" presStyleCnt="0"/>
      <dgm:spPr/>
      <dgm:t>
        <a:bodyPr/>
        <a:lstStyle/>
        <a:p>
          <a:endParaRPr lang="es-AR"/>
        </a:p>
      </dgm:t>
    </dgm:pt>
    <dgm:pt modelId="{C65C3381-5238-4409-BF64-1D13AE0E8A00}" type="pres">
      <dgm:prSet presAssocID="{1611EE7E-D8D3-41E2-B41E-7B7BC41025B4}" presName="horFlow" presStyleCnt="0"/>
      <dgm:spPr/>
      <dgm:t>
        <a:bodyPr/>
        <a:lstStyle/>
        <a:p>
          <a:endParaRPr lang="es-AR"/>
        </a:p>
      </dgm:t>
    </dgm:pt>
    <dgm:pt modelId="{79AADE75-ED1C-4785-A81D-B35D66FCC66D}" type="pres">
      <dgm:prSet presAssocID="{1611EE7E-D8D3-41E2-B41E-7B7BC41025B4}" presName="bigChev" presStyleLbl="node1" presStyleIdx="1" presStyleCnt="3"/>
      <dgm:spPr/>
      <dgm:t>
        <a:bodyPr/>
        <a:lstStyle/>
        <a:p>
          <a:endParaRPr lang="es-AR"/>
        </a:p>
      </dgm:t>
    </dgm:pt>
    <dgm:pt modelId="{D4A01FFC-4D7D-4DD5-AF9E-0E4405256474}" type="pres">
      <dgm:prSet presAssocID="{290C9913-9EA8-4329-9E08-C10BE6B1FEEB}" presName="parTrans" presStyleCnt="0"/>
      <dgm:spPr/>
      <dgm:t>
        <a:bodyPr/>
        <a:lstStyle/>
        <a:p>
          <a:endParaRPr lang="es-AR"/>
        </a:p>
      </dgm:t>
    </dgm:pt>
    <dgm:pt modelId="{A0520B2F-B661-4E35-9484-4EB55A345195}" type="pres">
      <dgm:prSet presAssocID="{5720FB61-5190-43EF-803D-FA9CD068FAA4}" presName="node" presStyleLbl="alignAccFollowNode1" presStyleIdx="1" presStyleCnt="4" custScaleX="230328">
        <dgm:presLayoutVars>
          <dgm:bulletEnabled val="1"/>
        </dgm:presLayoutVars>
      </dgm:prSet>
      <dgm:spPr/>
      <dgm:t>
        <a:bodyPr/>
        <a:lstStyle/>
        <a:p>
          <a:endParaRPr lang="es-AR"/>
        </a:p>
      </dgm:t>
    </dgm:pt>
    <dgm:pt modelId="{C9BD1EFB-0EAE-4F18-9F0F-368EADD3FAC4}" type="pres">
      <dgm:prSet presAssocID="{1611EE7E-D8D3-41E2-B41E-7B7BC41025B4}" presName="vSp" presStyleCnt="0"/>
      <dgm:spPr/>
      <dgm:t>
        <a:bodyPr/>
        <a:lstStyle/>
        <a:p>
          <a:endParaRPr lang="es-AR"/>
        </a:p>
      </dgm:t>
    </dgm:pt>
    <dgm:pt modelId="{025A8375-CDB8-4C21-99D2-736611BF172E}" type="pres">
      <dgm:prSet presAssocID="{DC1861B8-7342-4ABB-842D-4746D3527201}" presName="horFlow" presStyleCnt="0"/>
      <dgm:spPr/>
      <dgm:t>
        <a:bodyPr/>
        <a:lstStyle/>
        <a:p>
          <a:endParaRPr lang="es-AR"/>
        </a:p>
      </dgm:t>
    </dgm:pt>
    <dgm:pt modelId="{90F46E10-F4E3-471C-8473-BB7DBE6CF3D2}" type="pres">
      <dgm:prSet presAssocID="{DC1861B8-7342-4ABB-842D-4746D3527201}" presName="bigChev" presStyleLbl="node1" presStyleIdx="2" presStyleCnt="3"/>
      <dgm:spPr/>
      <dgm:t>
        <a:bodyPr/>
        <a:lstStyle/>
        <a:p>
          <a:endParaRPr lang="es-AR"/>
        </a:p>
      </dgm:t>
    </dgm:pt>
    <dgm:pt modelId="{AA39F917-07DD-45A7-A522-3293F249C8DE}" type="pres">
      <dgm:prSet presAssocID="{4555775C-EB49-40C9-91F0-D56BD31A366D}" presName="parTrans" presStyleCnt="0"/>
      <dgm:spPr/>
      <dgm:t>
        <a:bodyPr/>
        <a:lstStyle/>
        <a:p>
          <a:endParaRPr lang="es-AR"/>
        </a:p>
      </dgm:t>
    </dgm:pt>
    <dgm:pt modelId="{31592502-EC1C-44AA-9978-A93F40908A52}" type="pres">
      <dgm:prSet presAssocID="{48F273F9-547B-4D98-A93A-DCD7E541C7DF}" presName="node" presStyleLbl="alignAccFollowNode1" presStyleIdx="2" presStyleCnt="4" custScaleX="121149">
        <dgm:presLayoutVars>
          <dgm:bulletEnabled val="1"/>
        </dgm:presLayoutVars>
      </dgm:prSet>
      <dgm:spPr/>
      <dgm:t>
        <a:bodyPr/>
        <a:lstStyle/>
        <a:p>
          <a:endParaRPr lang="es-AR"/>
        </a:p>
      </dgm:t>
    </dgm:pt>
    <dgm:pt modelId="{97834C26-F061-41FB-9674-587892D3FFD8}" type="pres">
      <dgm:prSet presAssocID="{65F267B8-FFE3-4AE8-B6BF-E9CA718B71E2}" presName="sibTrans" presStyleCnt="0"/>
      <dgm:spPr/>
      <dgm:t>
        <a:bodyPr/>
        <a:lstStyle/>
        <a:p>
          <a:endParaRPr lang="es-AR"/>
        </a:p>
      </dgm:t>
    </dgm:pt>
    <dgm:pt modelId="{697CC16C-887D-4488-9671-D9FBEBA24F13}" type="pres">
      <dgm:prSet presAssocID="{33B83613-8336-47C6-BEBA-672629BED9CE}" presName="node" presStyleLbl="alignAccFollowNode1" presStyleIdx="3" presStyleCnt="4" custScaleX="121149">
        <dgm:presLayoutVars>
          <dgm:bulletEnabled val="1"/>
        </dgm:presLayoutVars>
      </dgm:prSet>
      <dgm:spPr/>
      <dgm:t>
        <a:bodyPr/>
        <a:lstStyle/>
        <a:p>
          <a:endParaRPr lang="es-AR"/>
        </a:p>
      </dgm:t>
    </dgm:pt>
  </dgm:ptLst>
  <dgm:cxnLst>
    <dgm:cxn modelId="{BE8B53D8-5727-4AAA-B9BC-C2CF16BAF92C}" type="presOf" srcId="{964D843C-FFD1-4974-9FD9-EF8E71A40C49}" destId="{44E54749-51A8-4E1F-9ED2-6132D119C8DF}" srcOrd="0" destOrd="0" presId="urn:microsoft.com/office/officeart/2005/8/layout/lProcess3"/>
    <dgm:cxn modelId="{37E55A98-3EAA-4DC2-96FC-EB69D7AD5465}" srcId="{4B2B8636-1855-43D5-BE7F-36253B4D0767}" destId="{964D843C-FFD1-4974-9FD9-EF8E71A40C49}" srcOrd="0" destOrd="0" parTransId="{37624963-6785-4186-B476-7BE5935ACA8F}" sibTransId="{46A378FD-F801-41FE-BDD6-0725D50811CA}"/>
    <dgm:cxn modelId="{B00B6016-A617-40D1-B9DD-6859BFF13DDC}" type="presOf" srcId="{DC1861B8-7342-4ABB-842D-4746D3527201}" destId="{90F46E10-F4E3-471C-8473-BB7DBE6CF3D2}" srcOrd="0" destOrd="0" presId="urn:microsoft.com/office/officeart/2005/8/layout/lProcess3"/>
    <dgm:cxn modelId="{CB9F3F03-295D-4D6D-9E75-B0784993353B}" type="presOf" srcId="{1611EE7E-D8D3-41E2-B41E-7B7BC41025B4}" destId="{79AADE75-ED1C-4785-A81D-B35D66FCC66D}" srcOrd="0" destOrd="0" presId="urn:microsoft.com/office/officeart/2005/8/layout/lProcess3"/>
    <dgm:cxn modelId="{8A3794EF-ED68-4675-94A9-E299D45DBAB9}" type="presOf" srcId="{4B2B8636-1855-43D5-BE7F-36253B4D0767}" destId="{3EE30C6C-E966-45BE-AC5C-0131AF3E8A28}" srcOrd="0" destOrd="0" presId="urn:microsoft.com/office/officeart/2005/8/layout/lProcess3"/>
    <dgm:cxn modelId="{BF66BF9F-DBEE-4ACA-9C1F-62D5543E6004}" srcId="{727CCE1F-717B-4039-9DE8-7BA2E7182068}" destId="{DC1861B8-7342-4ABB-842D-4746D3527201}" srcOrd="2" destOrd="0" parTransId="{DF22FD2E-9784-4199-909D-C9849EC2C01A}" sibTransId="{78D75812-941D-4D93-ACE8-6158724874BC}"/>
    <dgm:cxn modelId="{71C3F0E5-F1E6-466F-AF35-B7B180A47A53}" srcId="{727CCE1F-717B-4039-9DE8-7BA2E7182068}" destId="{4B2B8636-1855-43D5-BE7F-36253B4D0767}" srcOrd="0" destOrd="0" parTransId="{8C75B20B-0EF5-4863-BC67-146D735CFBFA}" sibTransId="{8746FF86-E76B-4015-8792-F5A1006E8CCA}"/>
    <dgm:cxn modelId="{C27938AF-3AAF-4CC0-8EB2-071D3F54E006}" type="presOf" srcId="{5720FB61-5190-43EF-803D-FA9CD068FAA4}" destId="{A0520B2F-B661-4E35-9484-4EB55A345195}" srcOrd="0" destOrd="0" presId="urn:microsoft.com/office/officeart/2005/8/layout/lProcess3"/>
    <dgm:cxn modelId="{F770B7C7-45E1-48BC-B1B1-3008B08FE1F4}" type="presOf" srcId="{727CCE1F-717B-4039-9DE8-7BA2E7182068}" destId="{7ADE1945-0167-4D86-9062-69E818F5366C}" srcOrd="0" destOrd="0" presId="urn:microsoft.com/office/officeart/2005/8/layout/lProcess3"/>
    <dgm:cxn modelId="{6F944099-902F-4E62-9FBD-2FB2FD25C70C}" srcId="{727CCE1F-717B-4039-9DE8-7BA2E7182068}" destId="{1611EE7E-D8D3-41E2-B41E-7B7BC41025B4}" srcOrd="1" destOrd="0" parTransId="{3AC28FDB-B553-4853-B82B-DEFC17FCCAF1}" sibTransId="{2F1B202B-3BFA-48F7-89C5-21DE3D2DDBB6}"/>
    <dgm:cxn modelId="{F550F423-13BD-4AE3-83E4-5F532A0DF9AA}" srcId="{DC1861B8-7342-4ABB-842D-4746D3527201}" destId="{48F273F9-547B-4D98-A93A-DCD7E541C7DF}" srcOrd="0" destOrd="0" parTransId="{4555775C-EB49-40C9-91F0-D56BD31A366D}" sibTransId="{65F267B8-FFE3-4AE8-B6BF-E9CA718B71E2}"/>
    <dgm:cxn modelId="{3DC9D276-971E-46AD-B67E-1B51B145AF6E}" srcId="{1611EE7E-D8D3-41E2-B41E-7B7BC41025B4}" destId="{5720FB61-5190-43EF-803D-FA9CD068FAA4}" srcOrd="0" destOrd="0" parTransId="{290C9913-9EA8-4329-9E08-C10BE6B1FEEB}" sibTransId="{3032CC75-7D6E-4934-B6EF-696A848920B3}"/>
    <dgm:cxn modelId="{53421A68-C069-4CE1-ADD3-6BAF9F8B61A0}" type="presOf" srcId="{48F273F9-547B-4D98-A93A-DCD7E541C7DF}" destId="{31592502-EC1C-44AA-9978-A93F40908A52}" srcOrd="0" destOrd="0" presId="urn:microsoft.com/office/officeart/2005/8/layout/lProcess3"/>
    <dgm:cxn modelId="{F485C53C-3059-4669-A2F2-95797E6E202E}" type="presOf" srcId="{33B83613-8336-47C6-BEBA-672629BED9CE}" destId="{697CC16C-887D-4488-9671-D9FBEBA24F13}" srcOrd="0" destOrd="0" presId="urn:microsoft.com/office/officeart/2005/8/layout/lProcess3"/>
    <dgm:cxn modelId="{5949294B-6691-4917-A7EC-DF1CB22A06BC}" srcId="{DC1861B8-7342-4ABB-842D-4746D3527201}" destId="{33B83613-8336-47C6-BEBA-672629BED9CE}" srcOrd="1" destOrd="0" parTransId="{93F2F936-95FD-4D27-932D-07E8302A5908}" sibTransId="{E891E1C9-BC10-40F6-B586-86F7C552996F}"/>
    <dgm:cxn modelId="{8395C0C6-97D9-4E91-9AFB-50DD5A08218B}" type="presParOf" srcId="{7ADE1945-0167-4D86-9062-69E818F5366C}" destId="{17CD0674-8684-42FC-AD75-02CB71567B11}" srcOrd="0" destOrd="0" presId="urn:microsoft.com/office/officeart/2005/8/layout/lProcess3"/>
    <dgm:cxn modelId="{B6A5FD40-7AD5-4FED-8A02-B49D795C7734}" type="presParOf" srcId="{17CD0674-8684-42FC-AD75-02CB71567B11}" destId="{3EE30C6C-E966-45BE-AC5C-0131AF3E8A28}" srcOrd="0" destOrd="0" presId="urn:microsoft.com/office/officeart/2005/8/layout/lProcess3"/>
    <dgm:cxn modelId="{577E8CFF-5CC6-429A-AB88-39600DA941FC}" type="presParOf" srcId="{17CD0674-8684-42FC-AD75-02CB71567B11}" destId="{C97C2863-8837-4DDB-BF97-922A02CF9A91}" srcOrd="1" destOrd="0" presId="urn:microsoft.com/office/officeart/2005/8/layout/lProcess3"/>
    <dgm:cxn modelId="{88BE551E-3E73-438A-9DEF-564A9943C79D}" type="presParOf" srcId="{17CD0674-8684-42FC-AD75-02CB71567B11}" destId="{44E54749-51A8-4E1F-9ED2-6132D119C8DF}" srcOrd="2" destOrd="0" presId="urn:microsoft.com/office/officeart/2005/8/layout/lProcess3"/>
    <dgm:cxn modelId="{6E5BB72E-0367-4BD6-A3A1-0156BF821565}" type="presParOf" srcId="{7ADE1945-0167-4D86-9062-69E818F5366C}" destId="{E0D22CBB-1047-4371-8FAB-150E541F5680}" srcOrd="1" destOrd="0" presId="urn:microsoft.com/office/officeart/2005/8/layout/lProcess3"/>
    <dgm:cxn modelId="{3BD5981E-8F02-4858-8BA8-5A9C20F131BD}" type="presParOf" srcId="{7ADE1945-0167-4D86-9062-69E818F5366C}" destId="{C65C3381-5238-4409-BF64-1D13AE0E8A00}" srcOrd="2" destOrd="0" presId="urn:microsoft.com/office/officeart/2005/8/layout/lProcess3"/>
    <dgm:cxn modelId="{B3B1BBA3-5B9B-48FF-9957-314B65E7F289}" type="presParOf" srcId="{C65C3381-5238-4409-BF64-1D13AE0E8A00}" destId="{79AADE75-ED1C-4785-A81D-B35D66FCC66D}" srcOrd="0" destOrd="0" presId="urn:microsoft.com/office/officeart/2005/8/layout/lProcess3"/>
    <dgm:cxn modelId="{E2B73912-906F-4800-A6E5-14194998A8C7}" type="presParOf" srcId="{C65C3381-5238-4409-BF64-1D13AE0E8A00}" destId="{D4A01FFC-4D7D-4DD5-AF9E-0E4405256474}" srcOrd="1" destOrd="0" presId="urn:microsoft.com/office/officeart/2005/8/layout/lProcess3"/>
    <dgm:cxn modelId="{427B197D-5745-451D-A9BE-A1A913C5C60F}" type="presParOf" srcId="{C65C3381-5238-4409-BF64-1D13AE0E8A00}" destId="{A0520B2F-B661-4E35-9484-4EB55A345195}" srcOrd="2" destOrd="0" presId="urn:microsoft.com/office/officeart/2005/8/layout/lProcess3"/>
    <dgm:cxn modelId="{42BF2A22-CF04-4365-8057-181002055EC2}" type="presParOf" srcId="{7ADE1945-0167-4D86-9062-69E818F5366C}" destId="{C9BD1EFB-0EAE-4F18-9F0F-368EADD3FAC4}" srcOrd="3" destOrd="0" presId="urn:microsoft.com/office/officeart/2005/8/layout/lProcess3"/>
    <dgm:cxn modelId="{807FA735-CD2E-4D0C-950A-78B349F32CCD}" type="presParOf" srcId="{7ADE1945-0167-4D86-9062-69E818F5366C}" destId="{025A8375-CDB8-4C21-99D2-736611BF172E}" srcOrd="4" destOrd="0" presId="urn:microsoft.com/office/officeart/2005/8/layout/lProcess3"/>
    <dgm:cxn modelId="{5F4E9EBD-122E-4259-9098-566462B31A00}" type="presParOf" srcId="{025A8375-CDB8-4C21-99D2-736611BF172E}" destId="{90F46E10-F4E3-471C-8473-BB7DBE6CF3D2}" srcOrd="0" destOrd="0" presId="urn:microsoft.com/office/officeart/2005/8/layout/lProcess3"/>
    <dgm:cxn modelId="{C460BF1B-EA57-4FA2-B8CD-E4432F7A9DCE}" type="presParOf" srcId="{025A8375-CDB8-4C21-99D2-736611BF172E}" destId="{AA39F917-07DD-45A7-A522-3293F249C8DE}" srcOrd="1" destOrd="0" presId="urn:microsoft.com/office/officeart/2005/8/layout/lProcess3"/>
    <dgm:cxn modelId="{BDB999E8-801A-4343-9CAB-C73B4231497C}" type="presParOf" srcId="{025A8375-CDB8-4C21-99D2-736611BF172E}" destId="{31592502-EC1C-44AA-9978-A93F40908A52}" srcOrd="2" destOrd="0" presId="urn:microsoft.com/office/officeart/2005/8/layout/lProcess3"/>
    <dgm:cxn modelId="{46F474B5-ADCA-4FF4-9EB7-E5824184BE3B}" type="presParOf" srcId="{025A8375-CDB8-4C21-99D2-736611BF172E}" destId="{97834C26-F061-41FB-9674-587892D3FFD8}" srcOrd="3" destOrd="0" presId="urn:microsoft.com/office/officeart/2005/8/layout/lProcess3"/>
    <dgm:cxn modelId="{B97BD490-4E09-4F3B-ABE9-9C4B198FC564}" type="presParOf" srcId="{025A8375-CDB8-4C21-99D2-736611BF172E}" destId="{697CC16C-887D-4488-9671-D9FBEBA24F1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B89EB-EE88-4C9C-89FF-C9C61C44A88B}" type="doc">
      <dgm:prSet loTypeId="urn:microsoft.com/office/officeart/2005/8/layout/process1" loCatId="process" qsTypeId="urn:microsoft.com/office/officeart/2005/8/quickstyle/simple1" qsCatId="simple" csTypeId="urn:microsoft.com/office/officeart/2005/8/colors/colorful2" csCatId="colorful" phldr="1"/>
      <dgm:spPr/>
    </dgm:pt>
    <dgm:pt modelId="{BE22B3A7-9CD0-44EC-BBF9-66431F00C03C}">
      <dgm:prSet phldrT="[Texto]"/>
      <dgm:spPr/>
      <dgm:t>
        <a:bodyPr/>
        <a:lstStyle/>
        <a:p>
          <a:r>
            <a:rPr lang="es-AR" dirty="0" smtClean="0"/>
            <a:t>Consulta</a:t>
          </a:r>
          <a:endParaRPr lang="es-AR" dirty="0"/>
        </a:p>
      </dgm:t>
    </dgm:pt>
    <dgm:pt modelId="{C1BD5B51-51BE-4004-9686-FCAF06426454}" type="parTrans" cxnId="{67D7DE1E-13D9-4578-A559-3816418DCADE}">
      <dgm:prSet/>
      <dgm:spPr/>
      <dgm:t>
        <a:bodyPr/>
        <a:lstStyle/>
        <a:p>
          <a:endParaRPr lang="es-AR"/>
        </a:p>
      </dgm:t>
    </dgm:pt>
    <dgm:pt modelId="{946A2E59-5AB5-4A90-B652-C87B03748FC3}" type="sibTrans" cxnId="{67D7DE1E-13D9-4578-A559-3816418DCADE}">
      <dgm:prSet/>
      <dgm:spPr/>
      <dgm:t>
        <a:bodyPr/>
        <a:lstStyle/>
        <a:p>
          <a:endParaRPr lang="es-AR" dirty="0"/>
        </a:p>
      </dgm:t>
    </dgm:pt>
    <dgm:pt modelId="{5CD28183-E1AD-4AA7-B1E9-CEF65E48F78C}">
      <dgm:prSet phldrT="[Texto]"/>
      <dgm:spPr/>
      <dgm:t>
        <a:bodyPr/>
        <a:lstStyle/>
        <a:p>
          <a:r>
            <a:rPr lang="es-AR" dirty="0" smtClean="0"/>
            <a:t>Nodo</a:t>
          </a:r>
          <a:endParaRPr lang="es-AR" dirty="0"/>
        </a:p>
      </dgm:t>
    </dgm:pt>
    <dgm:pt modelId="{D1091DA2-FC7E-4248-B321-F6DF84D4DB7D}" type="parTrans" cxnId="{5AC63A37-66A1-4618-A884-EF5D4854359C}">
      <dgm:prSet/>
      <dgm:spPr/>
      <dgm:t>
        <a:bodyPr/>
        <a:lstStyle/>
        <a:p>
          <a:endParaRPr lang="es-AR"/>
        </a:p>
      </dgm:t>
    </dgm:pt>
    <dgm:pt modelId="{E65DE528-15A6-4359-B27A-EEDFD2836019}" type="sibTrans" cxnId="{5AC63A37-66A1-4618-A884-EF5D4854359C}">
      <dgm:prSet/>
      <dgm:spPr/>
      <dgm:t>
        <a:bodyPr/>
        <a:lstStyle/>
        <a:p>
          <a:endParaRPr lang="es-AR" dirty="0"/>
        </a:p>
      </dgm:t>
    </dgm:pt>
    <dgm:pt modelId="{45F8421D-951C-4DFD-8D25-6F9B0FB0354C}">
      <dgm:prSet phldrT="[Texto]"/>
      <dgm:spPr/>
      <dgm:t>
        <a:bodyPr/>
        <a:lstStyle/>
        <a:p>
          <a:r>
            <a:rPr lang="es-AR" dirty="0" smtClean="0"/>
            <a:t>Tabla</a:t>
          </a:r>
          <a:endParaRPr lang="es-AR" dirty="0"/>
        </a:p>
      </dgm:t>
    </dgm:pt>
    <dgm:pt modelId="{15D6E3A7-E8C8-4E2C-BA45-26014822B7D4}" type="parTrans" cxnId="{F734AB64-3A15-4A35-A0A8-E2DDDCBBBCCB}">
      <dgm:prSet/>
      <dgm:spPr/>
      <dgm:t>
        <a:bodyPr/>
        <a:lstStyle/>
        <a:p>
          <a:endParaRPr lang="es-AR"/>
        </a:p>
      </dgm:t>
    </dgm:pt>
    <dgm:pt modelId="{9A095082-1C4E-4A31-8E4F-C175717E7B5B}" type="sibTrans" cxnId="{F734AB64-3A15-4A35-A0A8-E2DDDCBBBCCB}">
      <dgm:prSet/>
      <dgm:spPr/>
      <dgm:t>
        <a:bodyPr/>
        <a:lstStyle/>
        <a:p>
          <a:endParaRPr lang="es-AR"/>
        </a:p>
      </dgm:t>
    </dgm:pt>
    <dgm:pt modelId="{93631209-F8A7-499F-9632-CFF5FE50F76D}" type="pres">
      <dgm:prSet presAssocID="{C1EB89EB-EE88-4C9C-89FF-C9C61C44A88B}" presName="Name0" presStyleCnt="0">
        <dgm:presLayoutVars>
          <dgm:dir/>
          <dgm:resizeHandles val="exact"/>
        </dgm:presLayoutVars>
      </dgm:prSet>
      <dgm:spPr/>
    </dgm:pt>
    <dgm:pt modelId="{68CA7906-D941-4B12-BAEC-D63BD00831E8}" type="pres">
      <dgm:prSet presAssocID="{BE22B3A7-9CD0-44EC-BBF9-66431F00C03C}" presName="node" presStyleLbl="node1" presStyleIdx="0" presStyleCnt="3">
        <dgm:presLayoutVars>
          <dgm:bulletEnabled val="1"/>
        </dgm:presLayoutVars>
      </dgm:prSet>
      <dgm:spPr/>
      <dgm:t>
        <a:bodyPr/>
        <a:lstStyle/>
        <a:p>
          <a:endParaRPr lang="es-AR"/>
        </a:p>
      </dgm:t>
    </dgm:pt>
    <dgm:pt modelId="{4D6D92C5-399C-4361-9B65-B03F62E419F4}" type="pres">
      <dgm:prSet presAssocID="{946A2E59-5AB5-4A90-B652-C87B03748FC3}" presName="sibTrans" presStyleLbl="sibTrans2D1" presStyleIdx="0" presStyleCnt="2"/>
      <dgm:spPr/>
      <dgm:t>
        <a:bodyPr/>
        <a:lstStyle/>
        <a:p>
          <a:endParaRPr lang="es-AR"/>
        </a:p>
      </dgm:t>
    </dgm:pt>
    <dgm:pt modelId="{0B8DE596-9F16-4718-902D-E8ADC29BCBD4}" type="pres">
      <dgm:prSet presAssocID="{946A2E59-5AB5-4A90-B652-C87B03748FC3}" presName="connectorText" presStyleLbl="sibTrans2D1" presStyleIdx="0" presStyleCnt="2"/>
      <dgm:spPr/>
      <dgm:t>
        <a:bodyPr/>
        <a:lstStyle/>
        <a:p>
          <a:endParaRPr lang="es-AR"/>
        </a:p>
      </dgm:t>
    </dgm:pt>
    <dgm:pt modelId="{7CC73BE8-4898-4514-8DCE-13BF3752C89B}" type="pres">
      <dgm:prSet presAssocID="{5CD28183-E1AD-4AA7-B1E9-CEF65E48F78C}" presName="node" presStyleLbl="node1" presStyleIdx="1" presStyleCnt="3">
        <dgm:presLayoutVars>
          <dgm:bulletEnabled val="1"/>
        </dgm:presLayoutVars>
      </dgm:prSet>
      <dgm:spPr/>
      <dgm:t>
        <a:bodyPr/>
        <a:lstStyle/>
        <a:p>
          <a:endParaRPr lang="es-AR"/>
        </a:p>
      </dgm:t>
    </dgm:pt>
    <dgm:pt modelId="{9DA55379-C498-4D7A-8369-B45F1D0B972C}" type="pres">
      <dgm:prSet presAssocID="{E65DE528-15A6-4359-B27A-EEDFD2836019}" presName="sibTrans" presStyleLbl="sibTrans2D1" presStyleIdx="1" presStyleCnt="2"/>
      <dgm:spPr/>
      <dgm:t>
        <a:bodyPr/>
        <a:lstStyle/>
        <a:p>
          <a:endParaRPr lang="es-AR"/>
        </a:p>
      </dgm:t>
    </dgm:pt>
    <dgm:pt modelId="{E6E9D20F-6E4E-4D84-90A5-64C5F3250926}" type="pres">
      <dgm:prSet presAssocID="{E65DE528-15A6-4359-B27A-EEDFD2836019}" presName="connectorText" presStyleLbl="sibTrans2D1" presStyleIdx="1" presStyleCnt="2"/>
      <dgm:spPr/>
      <dgm:t>
        <a:bodyPr/>
        <a:lstStyle/>
        <a:p>
          <a:endParaRPr lang="es-AR"/>
        </a:p>
      </dgm:t>
    </dgm:pt>
    <dgm:pt modelId="{F25C19DE-BAE9-4AAB-A1BB-53EFEFE85663}" type="pres">
      <dgm:prSet presAssocID="{45F8421D-951C-4DFD-8D25-6F9B0FB0354C}" presName="node" presStyleLbl="node1" presStyleIdx="2" presStyleCnt="3">
        <dgm:presLayoutVars>
          <dgm:bulletEnabled val="1"/>
        </dgm:presLayoutVars>
      </dgm:prSet>
      <dgm:spPr/>
      <dgm:t>
        <a:bodyPr/>
        <a:lstStyle/>
        <a:p>
          <a:endParaRPr lang="es-AR"/>
        </a:p>
      </dgm:t>
    </dgm:pt>
  </dgm:ptLst>
  <dgm:cxnLst>
    <dgm:cxn modelId="{65DBE9E1-B9E0-495B-8DDC-207D036B3E2F}" type="presOf" srcId="{45F8421D-951C-4DFD-8D25-6F9B0FB0354C}" destId="{F25C19DE-BAE9-4AAB-A1BB-53EFEFE85663}" srcOrd="0" destOrd="0" presId="urn:microsoft.com/office/officeart/2005/8/layout/process1"/>
    <dgm:cxn modelId="{F67276BC-4846-44C7-861E-BC4309689F05}" type="presOf" srcId="{946A2E59-5AB5-4A90-B652-C87B03748FC3}" destId="{0B8DE596-9F16-4718-902D-E8ADC29BCBD4}" srcOrd="1" destOrd="0" presId="urn:microsoft.com/office/officeart/2005/8/layout/process1"/>
    <dgm:cxn modelId="{F734AB64-3A15-4A35-A0A8-E2DDDCBBBCCB}" srcId="{C1EB89EB-EE88-4C9C-89FF-C9C61C44A88B}" destId="{45F8421D-951C-4DFD-8D25-6F9B0FB0354C}" srcOrd="2" destOrd="0" parTransId="{15D6E3A7-E8C8-4E2C-BA45-26014822B7D4}" sibTransId="{9A095082-1C4E-4A31-8E4F-C175717E7B5B}"/>
    <dgm:cxn modelId="{67D7DE1E-13D9-4578-A559-3816418DCADE}" srcId="{C1EB89EB-EE88-4C9C-89FF-C9C61C44A88B}" destId="{BE22B3A7-9CD0-44EC-BBF9-66431F00C03C}" srcOrd="0" destOrd="0" parTransId="{C1BD5B51-51BE-4004-9686-FCAF06426454}" sibTransId="{946A2E59-5AB5-4A90-B652-C87B03748FC3}"/>
    <dgm:cxn modelId="{52749F95-CFFD-486A-BDCC-4F49BA3216C2}" type="presOf" srcId="{946A2E59-5AB5-4A90-B652-C87B03748FC3}" destId="{4D6D92C5-399C-4361-9B65-B03F62E419F4}" srcOrd="0" destOrd="0" presId="urn:microsoft.com/office/officeart/2005/8/layout/process1"/>
    <dgm:cxn modelId="{56456BB1-C74F-4A7D-BB9E-E28370C9AB51}" type="presOf" srcId="{E65DE528-15A6-4359-B27A-EEDFD2836019}" destId="{9DA55379-C498-4D7A-8369-B45F1D0B972C}" srcOrd="0" destOrd="0" presId="urn:microsoft.com/office/officeart/2005/8/layout/process1"/>
    <dgm:cxn modelId="{5AC63A37-66A1-4618-A884-EF5D4854359C}" srcId="{C1EB89EB-EE88-4C9C-89FF-C9C61C44A88B}" destId="{5CD28183-E1AD-4AA7-B1E9-CEF65E48F78C}" srcOrd="1" destOrd="0" parTransId="{D1091DA2-FC7E-4248-B321-F6DF84D4DB7D}" sibTransId="{E65DE528-15A6-4359-B27A-EEDFD2836019}"/>
    <dgm:cxn modelId="{5F29669C-0F0D-4C7A-8E5A-27533C73FB79}" type="presOf" srcId="{BE22B3A7-9CD0-44EC-BBF9-66431F00C03C}" destId="{68CA7906-D941-4B12-BAEC-D63BD00831E8}" srcOrd="0" destOrd="0" presId="urn:microsoft.com/office/officeart/2005/8/layout/process1"/>
    <dgm:cxn modelId="{1A9A954E-C166-4B34-A291-B40F664AAA89}" type="presOf" srcId="{E65DE528-15A6-4359-B27A-EEDFD2836019}" destId="{E6E9D20F-6E4E-4D84-90A5-64C5F3250926}" srcOrd="1" destOrd="0" presId="urn:microsoft.com/office/officeart/2005/8/layout/process1"/>
    <dgm:cxn modelId="{F0B76A6C-7607-4924-9D83-30E24E9562B0}" type="presOf" srcId="{C1EB89EB-EE88-4C9C-89FF-C9C61C44A88B}" destId="{93631209-F8A7-499F-9632-CFF5FE50F76D}" srcOrd="0" destOrd="0" presId="urn:microsoft.com/office/officeart/2005/8/layout/process1"/>
    <dgm:cxn modelId="{3A8E335E-E1DA-448B-93CA-5B517A83E4F8}" type="presOf" srcId="{5CD28183-E1AD-4AA7-B1E9-CEF65E48F78C}" destId="{7CC73BE8-4898-4514-8DCE-13BF3752C89B}" srcOrd="0" destOrd="0" presId="urn:microsoft.com/office/officeart/2005/8/layout/process1"/>
    <dgm:cxn modelId="{74DE507F-4BD6-4A16-83A0-A16541DF4BBE}" type="presParOf" srcId="{93631209-F8A7-499F-9632-CFF5FE50F76D}" destId="{68CA7906-D941-4B12-BAEC-D63BD00831E8}" srcOrd="0" destOrd="0" presId="urn:microsoft.com/office/officeart/2005/8/layout/process1"/>
    <dgm:cxn modelId="{B50B081A-85A6-4437-8547-20AC9D42A717}" type="presParOf" srcId="{93631209-F8A7-499F-9632-CFF5FE50F76D}" destId="{4D6D92C5-399C-4361-9B65-B03F62E419F4}" srcOrd="1" destOrd="0" presId="urn:microsoft.com/office/officeart/2005/8/layout/process1"/>
    <dgm:cxn modelId="{25905656-4E65-4898-A049-7F10F7A02B0B}" type="presParOf" srcId="{4D6D92C5-399C-4361-9B65-B03F62E419F4}" destId="{0B8DE596-9F16-4718-902D-E8ADC29BCBD4}" srcOrd="0" destOrd="0" presId="urn:microsoft.com/office/officeart/2005/8/layout/process1"/>
    <dgm:cxn modelId="{CEB65E6C-BBDC-4089-8302-9AEBE3F593B8}" type="presParOf" srcId="{93631209-F8A7-499F-9632-CFF5FE50F76D}" destId="{7CC73BE8-4898-4514-8DCE-13BF3752C89B}" srcOrd="2" destOrd="0" presId="urn:microsoft.com/office/officeart/2005/8/layout/process1"/>
    <dgm:cxn modelId="{FEB0CBDD-0987-4797-82CC-C9701C794782}" type="presParOf" srcId="{93631209-F8A7-499F-9632-CFF5FE50F76D}" destId="{9DA55379-C498-4D7A-8369-B45F1D0B972C}" srcOrd="3" destOrd="0" presId="urn:microsoft.com/office/officeart/2005/8/layout/process1"/>
    <dgm:cxn modelId="{7F66E489-9014-41BA-8F84-5B57C9F34B50}" type="presParOf" srcId="{9DA55379-C498-4D7A-8369-B45F1D0B972C}" destId="{E6E9D20F-6E4E-4D84-90A5-64C5F3250926}" srcOrd="0" destOrd="0" presId="urn:microsoft.com/office/officeart/2005/8/layout/process1"/>
    <dgm:cxn modelId="{6A6221D5-69E8-4D87-9495-31F0075D2995}" type="presParOf" srcId="{93631209-F8A7-499F-9632-CFF5FE50F76D}" destId="{F25C19DE-BAE9-4AAB-A1BB-53EFEFE8566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B89EB-EE88-4C9C-89FF-C9C61C44A88B}" type="doc">
      <dgm:prSet loTypeId="urn:microsoft.com/office/officeart/2005/8/layout/process1" loCatId="process" qsTypeId="urn:microsoft.com/office/officeart/2005/8/quickstyle/simple1" qsCatId="simple" csTypeId="urn:microsoft.com/office/officeart/2005/8/colors/colorful2" csCatId="colorful" phldr="1"/>
      <dgm:spPr/>
    </dgm:pt>
    <dgm:pt modelId="{BE22B3A7-9CD0-44EC-BBF9-66431F00C03C}">
      <dgm:prSet phldrT="[Texto]"/>
      <dgm:spPr/>
      <dgm:t>
        <a:bodyPr/>
        <a:lstStyle/>
        <a:p>
          <a:r>
            <a:rPr lang="es-AR" dirty="0" smtClean="0"/>
            <a:t>Consulta</a:t>
          </a:r>
          <a:endParaRPr lang="es-AR" dirty="0"/>
        </a:p>
      </dgm:t>
    </dgm:pt>
    <dgm:pt modelId="{C1BD5B51-51BE-4004-9686-FCAF06426454}" type="parTrans" cxnId="{67D7DE1E-13D9-4578-A559-3816418DCADE}">
      <dgm:prSet/>
      <dgm:spPr/>
      <dgm:t>
        <a:bodyPr/>
        <a:lstStyle/>
        <a:p>
          <a:endParaRPr lang="es-AR"/>
        </a:p>
      </dgm:t>
    </dgm:pt>
    <dgm:pt modelId="{946A2E59-5AB5-4A90-B652-C87B03748FC3}" type="sibTrans" cxnId="{67D7DE1E-13D9-4578-A559-3816418DCADE}">
      <dgm:prSet/>
      <dgm:spPr/>
      <dgm:t>
        <a:bodyPr/>
        <a:lstStyle/>
        <a:p>
          <a:endParaRPr lang="es-AR" dirty="0"/>
        </a:p>
      </dgm:t>
    </dgm:pt>
    <dgm:pt modelId="{5CD28183-E1AD-4AA7-B1E9-CEF65E48F78C}">
      <dgm:prSet phldrT="[Texto]"/>
      <dgm:spPr/>
      <dgm:t>
        <a:bodyPr/>
        <a:lstStyle/>
        <a:p>
          <a:r>
            <a:rPr lang="es-AR" dirty="0" smtClean="0"/>
            <a:t>Pagina</a:t>
          </a:r>
          <a:endParaRPr lang="es-AR" dirty="0"/>
        </a:p>
      </dgm:t>
    </dgm:pt>
    <dgm:pt modelId="{D1091DA2-FC7E-4248-B321-F6DF84D4DB7D}" type="parTrans" cxnId="{5AC63A37-66A1-4618-A884-EF5D4854359C}">
      <dgm:prSet/>
      <dgm:spPr/>
      <dgm:t>
        <a:bodyPr/>
        <a:lstStyle/>
        <a:p>
          <a:endParaRPr lang="es-AR"/>
        </a:p>
      </dgm:t>
    </dgm:pt>
    <dgm:pt modelId="{E65DE528-15A6-4359-B27A-EEDFD2836019}" type="sibTrans" cxnId="{5AC63A37-66A1-4618-A884-EF5D4854359C}">
      <dgm:prSet/>
      <dgm:spPr/>
      <dgm:t>
        <a:bodyPr/>
        <a:lstStyle/>
        <a:p>
          <a:endParaRPr lang="es-AR" dirty="0"/>
        </a:p>
      </dgm:t>
    </dgm:pt>
    <dgm:pt modelId="{45F8421D-951C-4DFD-8D25-6F9B0FB0354C}">
      <dgm:prSet phldrT="[Texto]"/>
      <dgm:spPr/>
      <dgm:t>
        <a:bodyPr/>
        <a:lstStyle/>
        <a:p>
          <a:r>
            <a:rPr lang="es-AR" dirty="0" smtClean="0"/>
            <a:t>Tabla</a:t>
          </a:r>
          <a:endParaRPr lang="es-AR" dirty="0"/>
        </a:p>
      </dgm:t>
    </dgm:pt>
    <dgm:pt modelId="{15D6E3A7-E8C8-4E2C-BA45-26014822B7D4}" type="parTrans" cxnId="{F734AB64-3A15-4A35-A0A8-E2DDDCBBBCCB}">
      <dgm:prSet/>
      <dgm:spPr/>
      <dgm:t>
        <a:bodyPr/>
        <a:lstStyle/>
        <a:p>
          <a:endParaRPr lang="es-AR"/>
        </a:p>
      </dgm:t>
    </dgm:pt>
    <dgm:pt modelId="{9A095082-1C4E-4A31-8E4F-C175717E7B5B}" type="sibTrans" cxnId="{F734AB64-3A15-4A35-A0A8-E2DDDCBBBCCB}">
      <dgm:prSet/>
      <dgm:spPr/>
      <dgm:t>
        <a:bodyPr/>
        <a:lstStyle/>
        <a:p>
          <a:endParaRPr lang="es-AR"/>
        </a:p>
      </dgm:t>
    </dgm:pt>
    <dgm:pt modelId="{50349072-DDF2-4C0B-A0EB-CD037BBDA982}">
      <dgm:prSet phldrT="[Texto]"/>
      <dgm:spPr/>
      <dgm:t>
        <a:bodyPr/>
        <a:lstStyle/>
        <a:p>
          <a:r>
            <a:rPr lang="es-AR" dirty="0" smtClean="0"/>
            <a:t>Nodo</a:t>
          </a:r>
          <a:endParaRPr lang="es-AR" dirty="0"/>
        </a:p>
      </dgm:t>
    </dgm:pt>
    <dgm:pt modelId="{531FCE32-DAB4-4F2A-A97D-40E08D0A11BC}" type="parTrans" cxnId="{CF41B038-5546-45F2-BCCB-EE552D19CF62}">
      <dgm:prSet/>
      <dgm:spPr/>
      <dgm:t>
        <a:bodyPr/>
        <a:lstStyle/>
        <a:p>
          <a:endParaRPr lang="es-AR"/>
        </a:p>
      </dgm:t>
    </dgm:pt>
    <dgm:pt modelId="{4424546E-B0F6-40C5-BD0C-52FC0BB9D480}" type="sibTrans" cxnId="{CF41B038-5546-45F2-BCCB-EE552D19CF62}">
      <dgm:prSet/>
      <dgm:spPr/>
      <dgm:t>
        <a:bodyPr/>
        <a:lstStyle/>
        <a:p>
          <a:endParaRPr lang="es-AR" dirty="0"/>
        </a:p>
      </dgm:t>
    </dgm:pt>
    <dgm:pt modelId="{93631209-F8A7-499F-9632-CFF5FE50F76D}" type="pres">
      <dgm:prSet presAssocID="{C1EB89EB-EE88-4C9C-89FF-C9C61C44A88B}" presName="Name0" presStyleCnt="0">
        <dgm:presLayoutVars>
          <dgm:dir/>
          <dgm:resizeHandles val="exact"/>
        </dgm:presLayoutVars>
      </dgm:prSet>
      <dgm:spPr/>
    </dgm:pt>
    <dgm:pt modelId="{68CA7906-D941-4B12-BAEC-D63BD00831E8}" type="pres">
      <dgm:prSet presAssocID="{BE22B3A7-9CD0-44EC-BBF9-66431F00C03C}" presName="node" presStyleLbl="node1" presStyleIdx="0" presStyleCnt="4">
        <dgm:presLayoutVars>
          <dgm:bulletEnabled val="1"/>
        </dgm:presLayoutVars>
      </dgm:prSet>
      <dgm:spPr/>
      <dgm:t>
        <a:bodyPr/>
        <a:lstStyle/>
        <a:p>
          <a:endParaRPr lang="es-AR"/>
        </a:p>
      </dgm:t>
    </dgm:pt>
    <dgm:pt modelId="{4D6D92C5-399C-4361-9B65-B03F62E419F4}" type="pres">
      <dgm:prSet presAssocID="{946A2E59-5AB5-4A90-B652-C87B03748FC3}" presName="sibTrans" presStyleLbl="sibTrans2D1" presStyleIdx="0" presStyleCnt="3"/>
      <dgm:spPr/>
      <dgm:t>
        <a:bodyPr/>
        <a:lstStyle/>
        <a:p>
          <a:endParaRPr lang="es-AR"/>
        </a:p>
      </dgm:t>
    </dgm:pt>
    <dgm:pt modelId="{0B8DE596-9F16-4718-902D-E8ADC29BCBD4}" type="pres">
      <dgm:prSet presAssocID="{946A2E59-5AB5-4A90-B652-C87B03748FC3}" presName="connectorText" presStyleLbl="sibTrans2D1" presStyleIdx="0" presStyleCnt="3"/>
      <dgm:spPr/>
      <dgm:t>
        <a:bodyPr/>
        <a:lstStyle/>
        <a:p>
          <a:endParaRPr lang="es-AR"/>
        </a:p>
      </dgm:t>
    </dgm:pt>
    <dgm:pt modelId="{7CC73BE8-4898-4514-8DCE-13BF3752C89B}" type="pres">
      <dgm:prSet presAssocID="{5CD28183-E1AD-4AA7-B1E9-CEF65E48F78C}" presName="node" presStyleLbl="node1" presStyleIdx="1" presStyleCnt="4">
        <dgm:presLayoutVars>
          <dgm:bulletEnabled val="1"/>
        </dgm:presLayoutVars>
      </dgm:prSet>
      <dgm:spPr/>
      <dgm:t>
        <a:bodyPr/>
        <a:lstStyle/>
        <a:p>
          <a:endParaRPr lang="es-AR"/>
        </a:p>
      </dgm:t>
    </dgm:pt>
    <dgm:pt modelId="{9DA55379-C498-4D7A-8369-B45F1D0B972C}" type="pres">
      <dgm:prSet presAssocID="{E65DE528-15A6-4359-B27A-EEDFD2836019}" presName="sibTrans" presStyleLbl="sibTrans2D1" presStyleIdx="1" presStyleCnt="3"/>
      <dgm:spPr/>
      <dgm:t>
        <a:bodyPr/>
        <a:lstStyle/>
        <a:p>
          <a:endParaRPr lang="es-AR"/>
        </a:p>
      </dgm:t>
    </dgm:pt>
    <dgm:pt modelId="{E6E9D20F-6E4E-4D84-90A5-64C5F3250926}" type="pres">
      <dgm:prSet presAssocID="{E65DE528-15A6-4359-B27A-EEDFD2836019}" presName="connectorText" presStyleLbl="sibTrans2D1" presStyleIdx="1" presStyleCnt="3"/>
      <dgm:spPr/>
      <dgm:t>
        <a:bodyPr/>
        <a:lstStyle/>
        <a:p>
          <a:endParaRPr lang="es-AR"/>
        </a:p>
      </dgm:t>
    </dgm:pt>
    <dgm:pt modelId="{B6D88B87-0AC4-41B3-B47F-83DE3449CF31}" type="pres">
      <dgm:prSet presAssocID="{50349072-DDF2-4C0B-A0EB-CD037BBDA982}" presName="node" presStyleLbl="node1" presStyleIdx="2" presStyleCnt="4">
        <dgm:presLayoutVars>
          <dgm:bulletEnabled val="1"/>
        </dgm:presLayoutVars>
      </dgm:prSet>
      <dgm:spPr/>
      <dgm:t>
        <a:bodyPr/>
        <a:lstStyle/>
        <a:p>
          <a:endParaRPr lang="es-AR"/>
        </a:p>
      </dgm:t>
    </dgm:pt>
    <dgm:pt modelId="{9364CC51-5232-4B7B-996A-9D8E3A039644}" type="pres">
      <dgm:prSet presAssocID="{4424546E-B0F6-40C5-BD0C-52FC0BB9D480}" presName="sibTrans" presStyleLbl="sibTrans2D1" presStyleIdx="2" presStyleCnt="3"/>
      <dgm:spPr/>
      <dgm:t>
        <a:bodyPr/>
        <a:lstStyle/>
        <a:p>
          <a:endParaRPr lang="es-AR"/>
        </a:p>
      </dgm:t>
    </dgm:pt>
    <dgm:pt modelId="{36C873A4-2865-4C0A-9627-0B74349664E6}" type="pres">
      <dgm:prSet presAssocID="{4424546E-B0F6-40C5-BD0C-52FC0BB9D480}" presName="connectorText" presStyleLbl="sibTrans2D1" presStyleIdx="2" presStyleCnt="3"/>
      <dgm:spPr/>
      <dgm:t>
        <a:bodyPr/>
        <a:lstStyle/>
        <a:p>
          <a:endParaRPr lang="es-AR"/>
        </a:p>
      </dgm:t>
    </dgm:pt>
    <dgm:pt modelId="{F25C19DE-BAE9-4AAB-A1BB-53EFEFE85663}" type="pres">
      <dgm:prSet presAssocID="{45F8421D-951C-4DFD-8D25-6F9B0FB0354C}" presName="node" presStyleLbl="node1" presStyleIdx="3" presStyleCnt="4">
        <dgm:presLayoutVars>
          <dgm:bulletEnabled val="1"/>
        </dgm:presLayoutVars>
      </dgm:prSet>
      <dgm:spPr/>
      <dgm:t>
        <a:bodyPr/>
        <a:lstStyle/>
        <a:p>
          <a:endParaRPr lang="es-AR"/>
        </a:p>
      </dgm:t>
    </dgm:pt>
  </dgm:ptLst>
  <dgm:cxnLst>
    <dgm:cxn modelId="{4FA503D8-9C29-4854-98B2-4B0365131194}" type="presOf" srcId="{5CD28183-E1AD-4AA7-B1E9-CEF65E48F78C}" destId="{7CC73BE8-4898-4514-8DCE-13BF3752C89B}" srcOrd="0" destOrd="0" presId="urn:microsoft.com/office/officeart/2005/8/layout/process1"/>
    <dgm:cxn modelId="{839F73F4-8D28-4460-9E92-8106EA537E6B}" type="presOf" srcId="{C1EB89EB-EE88-4C9C-89FF-C9C61C44A88B}" destId="{93631209-F8A7-499F-9632-CFF5FE50F76D}" srcOrd="0" destOrd="0" presId="urn:microsoft.com/office/officeart/2005/8/layout/process1"/>
    <dgm:cxn modelId="{0106FB82-9D75-479D-8CAE-6CB613D98B8A}" type="presOf" srcId="{4424546E-B0F6-40C5-BD0C-52FC0BB9D480}" destId="{9364CC51-5232-4B7B-996A-9D8E3A039644}" srcOrd="0" destOrd="0" presId="urn:microsoft.com/office/officeart/2005/8/layout/process1"/>
    <dgm:cxn modelId="{CF41B038-5546-45F2-BCCB-EE552D19CF62}" srcId="{C1EB89EB-EE88-4C9C-89FF-C9C61C44A88B}" destId="{50349072-DDF2-4C0B-A0EB-CD037BBDA982}" srcOrd="2" destOrd="0" parTransId="{531FCE32-DAB4-4F2A-A97D-40E08D0A11BC}" sibTransId="{4424546E-B0F6-40C5-BD0C-52FC0BB9D480}"/>
    <dgm:cxn modelId="{E39ACDDA-53D8-49A1-84CB-BA9370280C23}" type="presOf" srcId="{946A2E59-5AB5-4A90-B652-C87B03748FC3}" destId="{0B8DE596-9F16-4718-902D-E8ADC29BCBD4}" srcOrd="1" destOrd="0" presId="urn:microsoft.com/office/officeart/2005/8/layout/process1"/>
    <dgm:cxn modelId="{278B52B1-C50C-4ABA-AC89-70CAB6A50FC0}" type="presOf" srcId="{E65DE528-15A6-4359-B27A-EEDFD2836019}" destId="{9DA55379-C498-4D7A-8369-B45F1D0B972C}" srcOrd="0" destOrd="0" presId="urn:microsoft.com/office/officeart/2005/8/layout/process1"/>
    <dgm:cxn modelId="{C7B88183-E538-47AB-B2F8-C16F8368783D}" type="presOf" srcId="{45F8421D-951C-4DFD-8D25-6F9B0FB0354C}" destId="{F25C19DE-BAE9-4AAB-A1BB-53EFEFE85663}" srcOrd="0" destOrd="0" presId="urn:microsoft.com/office/officeart/2005/8/layout/process1"/>
    <dgm:cxn modelId="{6259BE2B-C4A4-4E32-AEF4-B0CA9A414F81}" type="presOf" srcId="{BE22B3A7-9CD0-44EC-BBF9-66431F00C03C}" destId="{68CA7906-D941-4B12-BAEC-D63BD00831E8}" srcOrd="0" destOrd="0" presId="urn:microsoft.com/office/officeart/2005/8/layout/process1"/>
    <dgm:cxn modelId="{67D7DE1E-13D9-4578-A559-3816418DCADE}" srcId="{C1EB89EB-EE88-4C9C-89FF-C9C61C44A88B}" destId="{BE22B3A7-9CD0-44EC-BBF9-66431F00C03C}" srcOrd="0" destOrd="0" parTransId="{C1BD5B51-51BE-4004-9686-FCAF06426454}" sibTransId="{946A2E59-5AB5-4A90-B652-C87B03748FC3}"/>
    <dgm:cxn modelId="{5AC63A37-66A1-4618-A884-EF5D4854359C}" srcId="{C1EB89EB-EE88-4C9C-89FF-C9C61C44A88B}" destId="{5CD28183-E1AD-4AA7-B1E9-CEF65E48F78C}" srcOrd="1" destOrd="0" parTransId="{D1091DA2-FC7E-4248-B321-F6DF84D4DB7D}" sibTransId="{E65DE528-15A6-4359-B27A-EEDFD2836019}"/>
    <dgm:cxn modelId="{D808F1F3-1A2F-4726-BB74-644A378AB37D}" type="presOf" srcId="{946A2E59-5AB5-4A90-B652-C87B03748FC3}" destId="{4D6D92C5-399C-4361-9B65-B03F62E419F4}" srcOrd="0" destOrd="0" presId="urn:microsoft.com/office/officeart/2005/8/layout/process1"/>
    <dgm:cxn modelId="{F734AB64-3A15-4A35-A0A8-E2DDDCBBBCCB}" srcId="{C1EB89EB-EE88-4C9C-89FF-C9C61C44A88B}" destId="{45F8421D-951C-4DFD-8D25-6F9B0FB0354C}" srcOrd="3" destOrd="0" parTransId="{15D6E3A7-E8C8-4E2C-BA45-26014822B7D4}" sibTransId="{9A095082-1C4E-4A31-8E4F-C175717E7B5B}"/>
    <dgm:cxn modelId="{2B534B79-C2D0-4286-8001-6BC78569D537}" type="presOf" srcId="{4424546E-B0F6-40C5-BD0C-52FC0BB9D480}" destId="{36C873A4-2865-4C0A-9627-0B74349664E6}" srcOrd="1" destOrd="0" presId="urn:microsoft.com/office/officeart/2005/8/layout/process1"/>
    <dgm:cxn modelId="{A4410CB6-F22B-4E01-9AFB-B473E9B7D541}" type="presOf" srcId="{E65DE528-15A6-4359-B27A-EEDFD2836019}" destId="{E6E9D20F-6E4E-4D84-90A5-64C5F3250926}" srcOrd="1" destOrd="0" presId="urn:microsoft.com/office/officeart/2005/8/layout/process1"/>
    <dgm:cxn modelId="{28147F09-AE02-425C-B35A-D8D65A3CE3A7}" type="presOf" srcId="{50349072-DDF2-4C0B-A0EB-CD037BBDA982}" destId="{B6D88B87-0AC4-41B3-B47F-83DE3449CF31}" srcOrd="0" destOrd="0" presId="urn:microsoft.com/office/officeart/2005/8/layout/process1"/>
    <dgm:cxn modelId="{09BB0420-328B-4F62-9650-742AEA1403F1}" type="presParOf" srcId="{93631209-F8A7-499F-9632-CFF5FE50F76D}" destId="{68CA7906-D941-4B12-BAEC-D63BD00831E8}" srcOrd="0" destOrd="0" presId="urn:microsoft.com/office/officeart/2005/8/layout/process1"/>
    <dgm:cxn modelId="{8E483FDA-E7BD-4D7A-AE5A-0F704114B082}" type="presParOf" srcId="{93631209-F8A7-499F-9632-CFF5FE50F76D}" destId="{4D6D92C5-399C-4361-9B65-B03F62E419F4}" srcOrd="1" destOrd="0" presId="urn:microsoft.com/office/officeart/2005/8/layout/process1"/>
    <dgm:cxn modelId="{8F61C7AA-6577-4DA8-B5D1-5903CA0F7895}" type="presParOf" srcId="{4D6D92C5-399C-4361-9B65-B03F62E419F4}" destId="{0B8DE596-9F16-4718-902D-E8ADC29BCBD4}" srcOrd="0" destOrd="0" presId="urn:microsoft.com/office/officeart/2005/8/layout/process1"/>
    <dgm:cxn modelId="{5281D60C-03BD-4E49-8CA8-3FF07257E452}" type="presParOf" srcId="{93631209-F8A7-499F-9632-CFF5FE50F76D}" destId="{7CC73BE8-4898-4514-8DCE-13BF3752C89B}" srcOrd="2" destOrd="0" presId="urn:microsoft.com/office/officeart/2005/8/layout/process1"/>
    <dgm:cxn modelId="{D4144042-DE5D-4C4F-A415-A22134286248}" type="presParOf" srcId="{93631209-F8A7-499F-9632-CFF5FE50F76D}" destId="{9DA55379-C498-4D7A-8369-B45F1D0B972C}" srcOrd="3" destOrd="0" presId="urn:microsoft.com/office/officeart/2005/8/layout/process1"/>
    <dgm:cxn modelId="{8F744B32-C0B1-4CA2-8BFA-7C00B17AAE3E}" type="presParOf" srcId="{9DA55379-C498-4D7A-8369-B45F1D0B972C}" destId="{E6E9D20F-6E4E-4D84-90A5-64C5F3250926}" srcOrd="0" destOrd="0" presId="urn:microsoft.com/office/officeart/2005/8/layout/process1"/>
    <dgm:cxn modelId="{2BD84FD1-40D4-48EE-86C8-2211D33235BA}" type="presParOf" srcId="{93631209-F8A7-499F-9632-CFF5FE50F76D}" destId="{B6D88B87-0AC4-41B3-B47F-83DE3449CF31}" srcOrd="4" destOrd="0" presId="urn:microsoft.com/office/officeart/2005/8/layout/process1"/>
    <dgm:cxn modelId="{35464DE4-D690-44B2-AFD5-99979D9AD28E}" type="presParOf" srcId="{93631209-F8A7-499F-9632-CFF5FE50F76D}" destId="{9364CC51-5232-4B7B-996A-9D8E3A039644}" srcOrd="5" destOrd="0" presId="urn:microsoft.com/office/officeart/2005/8/layout/process1"/>
    <dgm:cxn modelId="{524BFAD0-6F41-4787-B15F-AFE0F7D85350}" type="presParOf" srcId="{9364CC51-5232-4B7B-996A-9D8E3A039644}" destId="{36C873A4-2865-4C0A-9627-0B74349664E6}" srcOrd="0" destOrd="0" presId="urn:microsoft.com/office/officeart/2005/8/layout/process1"/>
    <dgm:cxn modelId="{F6A16111-D27D-423B-9C3B-442B31558EDB}" type="presParOf" srcId="{93631209-F8A7-499F-9632-CFF5FE50F76D}" destId="{F25C19DE-BAE9-4AAB-A1BB-53EFEFE85663}"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6DD7D-E7F8-4A25-9BB6-C28F877EF5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AR"/>
        </a:p>
      </dgm:t>
    </dgm:pt>
    <dgm:pt modelId="{383AB8D1-56B1-4C72-834A-73991F589BE6}">
      <dgm:prSet phldrT="[Texto]" custT="1"/>
      <dgm:spPr/>
      <dgm:t>
        <a:bodyPr/>
        <a:lstStyle/>
        <a:p>
          <a:r>
            <a:rPr lang="en-US" sz="2800" dirty="0" smtClean="0"/>
            <a:t>Sentencia 1</a:t>
          </a:r>
          <a:endParaRPr lang="es-AR" sz="2800" dirty="0"/>
        </a:p>
      </dgm:t>
    </dgm:pt>
    <dgm:pt modelId="{330246B9-C257-4BC8-BC28-E1DA09FE0FAD}" type="parTrans" cxnId="{0A01BD7C-A85E-4985-99A2-17AEDA7A99D2}">
      <dgm:prSet/>
      <dgm:spPr/>
      <dgm:t>
        <a:bodyPr/>
        <a:lstStyle/>
        <a:p>
          <a:endParaRPr lang="es-AR" sz="1050"/>
        </a:p>
      </dgm:t>
    </dgm:pt>
    <dgm:pt modelId="{C577065B-8A95-4D10-977C-92AAEEEAB260}" type="sibTrans" cxnId="{0A01BD7C-A85E-4985-99A2-17AEDA7A99D2}">
      <dgm:prSet/>
      <dgm:spPr/>
      <dgm:t>
        <a:bodyPr/>
        <a:lstStyle/>
        <a:p>
          <a:endParaRPr lang="es-AR" sz="1050"/>
        </a:p>
      </dgm:t>
    </dgm:pt>
    <dgm:pt modelId="{24646AAA-8EBE-48ED-8390-A2AC308A80CC}">
      <dgm:prSet phldrT="[Texto]" custT="1"/>
      <dgm:spPr/>
      <dgm:t>
        <a:bodyPr/>
        <a:lstStyle/>
        <a:p>
          <a:r>
            <a:rPr lang="en-US" sz="2800" dirty="0" smtClean="0"/>
            <a:t>Sentencia 2</a:t>
          </a:r>
          <a:endParaRPr lang="es-AR" sz="2800" dirty="0"/>
        </a:p>
      </dgm:t>
    </dgm:pt>
    <dgm:pt modelId="{9C32B232-1092-488A-B54A-AFDCED8329BF}" type="parTrans" cxnId="{CBC36030-A34D-49B3-8F63-C47BC96B6BF4}">
      <dgm:prSet/>
      <dgm:spPr/>
      <dgm:t>
        <a:bodyPr/>
        <a:lstStyle/>
        <a:p>
          <a:endParaRPr lang="es-AR" sz="1050"/>
        </a:p>
      </dgm:t>
    </dgm:pt>
    <dgm:pt modelId="{1FC8D815-4C16-4A7B-8A0E-BC3615AAC348}" type="sibTrans" cxnId="{CBC36030-A34D-49B3-8F63-C47BC96B6BF4}">
      <dgm:prSet/>
      <dgm:spPr/>
      <dgm:t>
        <a:bodyPr/>
        <a:lstStyle/>
        <a:p>
          <a:endParaRPr lang="es-AR" sz="1050"/>
        </a:p>
      </dgm:t>
    </dgm:pt>
    <dgm:pt modelId="{EB2AF57C-E7E2-4CB2-AEBB-9DFBF4C9D2B1}">
      <dgm:prSet phldrT="[Texto]" custT="1"/>
      <dgm:spPr/>
      <dgm:t>
        <a:bodyPr/>
        <a:lstStyle/>
        <a:p>
          <a:r>
            <a:rPr lang="en-US" sz="2800" dirty="0" smtClean="0"/>
            <a:t>Sentencia X</a:t>
          </a:r>
          <a:endParaRPr lang="es-AR" sz="2800" dirty="0"/>
        </a:p>
      </dgm:t>
    </dgm:pt>
    <dgm:pt modelId="{97A3ACC9-C4E5-4CF8-AAE3-3BB137067F3E}" type="parTrans" cxnId="{BCE63979-13CD-42BA-8662-4862374AB045}">
      <dgm:prSet/>
      <dgm:spPr/>
      <dgm:t>
        <a:bodyPr/>
        <a:lstStyle/>
        <a:p>
          <a:endParaRPr lang="es-AR" sz="1050"/>
        </a:p>
      </dgm:t>
    </dgm:pt>
    <dgm:pt modelId="{66C112D3-05C3-46A4-AFC1-2A8FB4BC1BF3}" type="sibTrans" cxnId="{BCE63979-13CD-42BA-8662-4862374AB045}">
      <dgm:prSet/>
      <dgm:spPr/>
      <dgm:t>
        <a:bodyPr/>
        <a:lstStyle/>
        <a:p>
          <a:endParaRPr lang="es-AR" sz="1050"/>
        </a:p>
      </dgm:t>
    </dgm:pt>
    <dgm:pt modelId="{C180D8C9-2B26-4F2F-B56D-74410EF352BD}">
      <dgm:prSet phldrT="[Texto]" custT="1"/>
      <dgm:spPr/>
      <dgm:t>
        <a:bodyPr/>
        <a:lstStyle/>
        <a:p>
          <a:pPr algn="ctr"/>
          <a:r>
            <a:rPr lang="en-US" sz="2800" dirty="0" smtClean="0"/>
            <a:t>…</a:t>
          </a:r>
          <a:endParaRPr lang="es-AR" sz="2800" dirty="0"/>
        </a:p>
      </dgm:t>
    </dgm:pt>
    <dgm:pt modelId="{15E44CD2-3C50-4AA2-9F5A-88B1BE29AA6D}" type="parTrans" cxnId="{559D329C-633B-402A-9B76-374B177A5684}">
      <dgm:prSet/>
      <dgm:spPr/>
      <dgm:t>
        <a:bodyPr/>
        <a:lstStyle/>
        <a:p>
          <a:endParaRPr lang="es-AR" sz="1050"/>
        </a:p>
      </dgm:t>
    </dgm:pt>
    <dgm:pt modelId="{FC6AC546-D590-4CB8-9979-7487F8F97D09}" type="sibTrans" cxnId="{559D329C-633B-402A-9B76-374B177A5684}">
      <dgm:prSet/>
      <dgm:spPr/>
      <dgm:t>
        <a:bodyPr/>
        <a:lstStyle/>
        <a:p>
          <a:endParaRPr lang="es-AR" sz="1050"/>
        </a:p>
      </dgm:t>
    </dgm:pt>
    <dgm:pt modelId="{32DB0B1D-C8FE-4770-996E-B33AB8BF9D8D}" type="pres">
      <dgm:prSet presAssocID="{4806DD7D-E7F8-4A25-9BB6-C28F877EF531}" presName="vert0" presStyleCnt="0">
        <dgm:presLayoutVars>
          <dgm:dir/>
          <dgm:animOne val="branch"/>
          <dgm:animLvl val="lvl"/>
        </dgm:presLayoutVars>
      </dgm:prSet>
      <dgm:spPr/>
      <dgm:t>
        <a:bodyPr/>
        <a:lstStyle/>
        <a:p>
          <a:endParaRPr lang="es-AR"/>
        </a:p>
      </dgm:t>
    </dgm:pt>
    <dgm:pt modelId="{2BA994E7-E40C-4B1C-8105-FDD06BBF3F5B}" type="pres">
      <dgm:prSet presAssocID="{383AB8D1-56B1-4C72-834A-73991F589BE6}" presName="thickLine" presStyleLbl="alignNode1" presStyleIdx="0" presStyleCnt="4"/>
      <dgm:spPr/>
    </dgm:pt>
    <dgm:pt modelId="{CBEF5CA6-0451-496B-BD7E-18E84B55965A}" type="pres">
      <dgm:prSet presAssocID="{383AB8D1-56B1-4C72-834A-73991F589BE6}" presName="horz1" presStyleCnt="0"/>
      <dgm:spPr/>
    </dgm:pt>
    <dgm:pt modelId="{DFEE2684-AC78-4581-B316-1C08B0ECD26D}" type="pres">
      <dgm:prSet presAssocID="{383AB8D1-56B1-4C72-834A-73991F589BE6}" presName="tx1" presStyleLbl="revTx" presStyleIdx="0" presStyleCnt="4"/>
      <dgm:spPr/>
      <dgm:t>
        <a:bodyPr/>
        <a:lstStyle/>
        <a:p>
          <a:endParaRPr lang="es-AR"/>
        </a:p>
      </dgm:t>
    </dgm:pt>
    <dgm:pt modelId="{5225492F-6C27-42F8-9152-7560FAA8D70D}" type="pres">
      <dgm:prSet presAssocID="{383AB8D1-56B1-4C72-834A-73991F589BE6}" presName="vert1" presStyleCnt="0"/>
      <dgm:spPr/>
    </dgm:pt>
    <dgm:pt modelId="{CBE3DB0E-57D9-48D8-9A9A-647179307B23}" type="pres">
      <dgm:prSet presAssocID="{24646AAA-8EBE-48ED-8390-A2AC308A80CC}" presName="thickLine" presStyleLbl="alignNode1" presStyleIdx="1" presStyleCnt="4"/>
      <dgm:spPr/>
    </dgm:pt>
    <dgm:pt modelId="{4D41525A-3FC0-4873-8AF0-3B1E5448EE55}" type="pres">
      <dgm:prSet presAssocID="{24646AAA-8EBE-48ED-8390-A2AC308A80CC}" presName="horz1" presStyleCnt="0"/>
      <dgm:spPr/>
    </dgm:pt>
    <dgm:pt modelId="{2920F3AD-6CA7-41BB-B2BE-ADBB8E29CE9C}" type="pres">
      <dgm:prSet presAssocID="{24646AAA-8EBE-48ED-8390-A2AC308A80CC}" presName="tx1" presStyleLbl="revTx" presStyleIdx="1" presStyleCnt="4"/>
      <dgm:spPr/>
      <dgm:t>
        <a:bodyPr/>
        <a:lstStyle/>
        <a:p>
          <a:endParaRPr lang="es-AR"/>
        </a:p>
      </dgm:t>
    </dgm:pt>
    <dgm:pt modelId="{FA14CE56-257E-4A52-87E7-50B8CE12A49C}" type="pres">
      <dgm:prSet presAssocID="{24646AAA-8EBE-48ED-8390-A2AC308A80CC}" presName="vert1" presStyleCnt="0"/>
      <dgm:spPr/>
    </dgm:pt>
    <dgm:pt modelId="{8D941DBA-9EA7-4C85-8411-A64A56C9D3BE}" type="pres">
      <dgm:prSet presAssocID="{C180D8C9-2B26-4F2F-B56D-74410EF352BD}" presName="thickLine" presStyleLbl="alignNode1" presStyleIdx="2" presStyleCnt="4"/>
      <dgm:spPr/>
    </dgm:pt>
    <dgm:pt modelId="{7316D4D6-FC9D-4C15-869B-5CA8B5BCEB1F}" type="pres">
      <dgm:prSet presAssocID="{C180D8C9-2B26-4F2F-B56D-74410EF352BD}" presName="horz1" presStyleCnt="0"/>
      <dgm:spPr/>
    </dgm:pt>
    <dgm:pt modelId="{1078C55C-A4F1-4174-84D3-5C0B1DDD0601}" type="pres">
      <dgm:prSet presAssocID="{C180D8C9-2B26-4F2F-B56D-74410EF352BD}" presName="tx1" presStyleLbl="revTx" presStyleIdx="2" presStyleCnt="4"/>
      <dgm:spPr/>
      <dgm:t>
        <a:bodyPr/>
        <a:lstStyle/>
        <a:p>
          <a:endParaRPr lang="es-AR"/>
        </a:p>
      </dgm:t>
    </dgm:pt>
    <dgm:pt modelId="{C6DA5370-62C7-4CA5-B12B-8435D2499C72}" type="pres">
      <dgm:prSet presAssocID="{C180D8C9-2B26-4F2F-B56D-74410EF352BD}" presName="vert1" presStyleCnt="0"/>
      <dgm:spPr/>
    </dgm:pt>
    <dgm:pt modelId="{E8F22EDB-D983-4248-9820-6F12B93A04B1}" type="pres">
      <dgm:prSet presAssocID="{EB2AF57C-E7E2-4CB2-AEBB-9DFBF4C9D2B1}" presName="thickLine" presStyleLbl="alignNode1" presStyleIdx="3" presStyleCnt="4"/>
      <dgm:spPr/>
    </dgm:pt>
    <dgm:pt modelId="{CA1E0986-010F-4BCF-AD70-05F243E907AB}" type="pres">
      <dgm:prSet presAssocID="{EB2AF57C-E7E2-4CB2-AEBB-9DFBF4C9D2B1}" presName="horz1" presStyleCnt="0"/>
      <dgm:spPr/>
    </dgm:pt>
    <dgm:pt modelId="{4FED6E54-1761-49CC-B708-9760614EB669}" type="pres">
      <dgm:prSet presAssocID="{EB2AF57C-E7E2-4CB2-AEBB-9DFBF4C9D2B1}" presName="tx1" presStyleLbl="revTx" presStyleIdx="3" presStyleCnt="4"/>
      <dgm:spPr/>
      <dgm:t>
        <a:bodyPr/>
        <a:lstStyle/>
        <a:p>
          <a:endParaRPr lang="es-AR"/>
        </a:p>
      </dgm:t>
    </dgm:pt>
    <dgm:pt modelId="{87E1A7F3-8D59-4530-BF95-CD50D04EEC87}" type="pres">
      <dgm:prSet presAssocID="{EB2AF57C-E7E2-4CB2-AEBB-9DFBF4C9D2B1}" presName="vert1" presStyleCnt="0"/>
      <dgm:spPr/>
    </dgm:pt>
  </dgm:ptLst>
  <dgm:cxnLst>
    <dgm:cxn modelId="{CBC36030-A34D-49B3-8F63-C47BC96B6BF4}" srcId="{4806DD7D-E7F8-4A25-9BB6-C28F877EF531}" destId="{24646AAA-8EBE-48ED-8390-A2AC308A80CC}" srcOrd="1" destOrd="0" parTransId="{9C32B232-1092-488A-B54A-AFDCED8329BF}" sibTransId="{1FC8D815-4C16-4A7B-8A0E-BC3615AAC348}"/>
    <dgm:cxn modelId="{559D329C-633B-402A-9B76-374B177A5684}" srcId="{4806DD7D-E7F8-4A25-9BB6-C28F877EF531}" destId="{C180D8C9-2B26-4F2F-B56D-74410EF352BD}" srcOrd="2" destOrd="0" parTransId="{15E44CD2-3C50-4AA2-9F5A-88B1BE29AA6D}" sibTransId="{FC6AC546-D590-4CB8-9979-7487F8F97D09}"/>
    <dgm:cxn modelId="{3BB576F8-D455-419E-B46C-6DC4B544E80D}" type="presOf" srcId="{24646AAA-8EBE-48ED-8390-A2AC308A80CC}" destId="{2920F3AD-6CA7-41BB-B2BE-ADBB8E29CE9C}" srcOrd="0" destOrd="0" presId="urn:microsoft.com/office/officeart/2008/layout/LinedList"/>
    <dgm:cxn modelId="{C05E3F5C-4310-42E7-8F78-03363FE31D2C}" type="presOf" srcId="{C180D8C9-2B26-4F2F-B56D-74410EF352BD}" destId="{1078C55C-A4F1-4174-84D3-5C0B1DDD0601}" srcOrd="0" destOrd="0" presId="urn:microsoft.com/office/officeart/2008/layout/LinedList"/>
    <dgm:cxn modelId="{0A01BD7C-A85E-4985-99A2-17AEDA7A99D2}" srcId="{4806DD7D-E7F8-4A25-9BB6-C28F877EF531}" destId="{383AB8D1-56B1-4C72-834A-73991F589BE6}" srcOrd="0" destOrd="0" parTransId="{330246B9-C257-4BC8-BC28-E1DA09FE0FAD}" sibTransId="{C577065B-8A95-4D10-977C-92AAEEEAB260}"/>
    <dgm:cxn modelId="{28688DA6-C63D-440F-A6F7-CB203923237E}" type="presOf" srcId="{EB2AF57C-E7E2-4CB2-AEBB-9DFBF4C9D2B1}" destId="{4FED6E54-1761-49CC-B708-9760614EB669}" srcOrd="0" destOrd="0" presId="urn:microsoft.com/office/officeart/2008/layout/LinedList"/>
    <dgm:cxn modelId="{BCE63979-13CD-42BA-8662-4862374AB045}" srcId="{4806DD7D-E7F8-4A25-9BB6-C28F877EF531}" destId="{EB2AF57C-E7E2-4CB2-AEBB-9DFBF4C9D2B1}" srcOrd="3" destOrd="0" parTransId="{97A3ACC9-C4E5-4CF8-AAE3-3BB137067F3E}" sibTransId="{66C112D3-05C3-46A4-AFC1-2A8FB4BC1BF3}"/>
    <dgm:cxn modelId="{44896DF5-B2DE-4C70-B10C-6FEBD22013CD}" type="presOf" srcId="{4806DD7D-E7F8-4A25-9BB6-C28F877EF531}" destId="{32DB0B1D-C8FE-4770-996E-B33AB8BF9D8D}" srcOrd="0" destOrd="0" presId="urn:microsoft.com/office/officeart/2008/layout/LinedList"/>
    <dgm:cxn modelId="{C3C961D0-80C9-47C7-833A-D7BBAEA9E554}" type="presOf" srcId="{383AB8D1-56B1-4C72-834A-73991F589BE6}" destId="{DFEE2684-AC78-4581-B316-1C08B0ECD26D}" srcOrd="0" destOrd="0" presId="urn:microsoft.com/office/officeart/2008/layout/LinedList"/>
    <dgm:cxn modelId="{7146B762-8C0E-4FDF-BBFB-198D2E71A0B3}" type="presParOf" srcId="{32DB0B1D-C8FE-4770-996E-B33AB8BF9D8D}" destId="{2BA994E7-E40C-4B1C-8105-FDD06BBF3F5B}" srcOrd="0" destOrd="0" presId="urn:microsoft.com/office/officeart/2008/layout/LinedList"/>
    <dgm:cxn modelId="{6FB8F459-EF9B-42EE-B4DE-AF937EF691A4}" type="presParOf" srcId="{32DB0B1D-C8FE-4770-996E-B33AB8BF9D8D}" destId="{CBEF5CA6-0451-496B-BD7E-18E84B55965A}" srcOrd="1" destOrd="0" presId="urn:microsoft.com/office/officeart/2008/layout/LinedList"/>
    <dgm:cxn modelId="{4BFC3FCB-676C-4788-8E9C-25F53ABCEB5D}" type="presParOf" srcId="{CBEF5CA6-0451-496B-BD7E-18E84B55965A}" destId="{DFEE2684-AC78-4581-B316-1C08B0ECD26D}" srcOrd="0" destOrd="0" presId="urn:microsoft.com/office/officeart/2008/layout/LinedList"/>
    <dgm:cxn modelId="{EA9B9BE0-A023-42BE-97FB-658F2FA86A3B}" type="presParOf" srcId="{CBEF5CA6-0451-496B-BD7E-18E84B55965A}" destId="{5225492F-6C27-42F8-9152-7560FAA8D70D}" srcOrd="1" destOrd="0" presId="urn:microsoft.com/office/officeart/2008/layout/LinedList"/>
    <dgm:cxn modelId="{071814FA-32BC-48AB-9893-7DF0A0CD5EDF}" type="presParOf" srcId="{32DB0B1D-C8FE-4770-996E-B33AB8BF9D8D}" destId="{CBE3DB0E-57D9-48D8-9A9A-647179307B23}" srcOrd="2" destOrd="0" presId="urn:microsoft.com/office/officeart/2008/layout/LinedList"/>
    <dgm:cxn modelId="{4FBC3633-BAC0-43EA-9471-7CE8A5E08903}" type="presParOf" srcId="{32DB0B1D-C8FE-4770-996E-B33AB8BF9D8D}" destId="{4D41525A-3FC0-4873-8AF0-3B1E5448EE55}" srcOrd="3" destOrd="0" presId="urn:microsoft.com/office/officeart/2008/layout/LinedList"/>
    <dgm:cxn modelId="{AE47283C-9DD3-4972-B07D-38740B6580F4}" type="presParOf" srcId="{4D41525A-3FC0-4873-8AF0-3B1E5448EE55}" destId="{2920F3AD-6CA7-41BB-B2BE-ADBB8E29CE9C}" srcOrd="0" destOrd="0" presId="urn:microsoft.com/office/officeart/2008/layout/LinedList"/>
    <dgm:cxn modelId="{71C6ABFA-0F4B-4CFB-AD62-F55C3CFFABC5}" type="presParOf" srcId="{4D41525A-3FC0-4873-8AF0-3B1E5448EE55}" destId="{FA14CE56-257E-4A52-87E7-50B8CE12A49C}" srcOrd="1" destOrd="0" presId="urn:microsoft.com/office/officeart/2008/layout/LinedList"/>
    <dgm:cxn modelId="{D1F63744-E03F-442C-91E4-3208E3FFB2F9}" type="presParOf" srcId="{32DB0B1D-C8FE-4770-996E-B33AB8BF9D8D}" destId="{8D941DBA-9EA7-4C85-8411-A64A56C9D3BE}" srcOrd="4" destOrd="0" presId="urn:microsoft.com/office/officeart/2008/layout/LinedList"/>
    <dgm:cxn modelId="{05B232AE-8612-4193-BF98-ACF751A3DF9F}" type="presParOf" srcId="{32DB0B1D-C8FE-4770-996E-B33AB8BF9D8D}" destId="{7316D4D6-FC9D-4C15-869B-5CA8B5BCEB1F}" srcOrd="5" destOrd="0" presId="urn:microsoft.com/office/officeart/2008/layout/LinedList"/>
    <dgm:cxn modelId="{A5E8E8C2-A0E2-4B73-925E-64330AD490DF}" type="presParOf" srcId="{7316D4D6-FC9D-4C15-869B-5CA8B5BCEB1F}" destId="{1078C55C-A4F1-4174-84D3-5C0B1DDD0601}" srcOrd="0" destOrd="0" presId="urn:microsoft.com/office/officeart/2008/layout/LinedList"/>
    <dgm:cxn modelId="{4C56733E-E86E-4958-B98D-D192D9050D48}" type="presParOf" srcId="{7316D4D6-FC9D-4C15-869B-5CA8B5BCEB1F}" destId="{C6DA5370-62C7-4CA5-B12B-8435D2499C72}" srcOrd="1" destOrd="0" presId="urn:microsoft.com/office/officeart/2008/layout/LinedList"/>
    <dgm:cxn modelId="{0FA4104D-FABB-4B01-BCEC-D124864B15D9}" type="presParOf" srcId="{32DB0B1D-C8FE-4770-996E-B33AB8BF9D8D}" destId="{E8F22EDB-D983-4248-9820-6F12B93A04B1}" srcOrd="6" destOrd="0" presId="urn:microsoft.com/office/officeart/2008/layout/LinedList"/>
    <dgm:cxn modelId="{A0AA67AE-630F-45D9-A462-162D3BCAFE8B}" type="presParOf" srcId="{32DB0B1D-C8FE-4770-996E-B33AB8BF9D8D}" destId="{CA1E0986-010F-4BCF-AD70-05F243E907AB}" srcOrd="7" destOrd="0" presId="urn:microsoft.com/office/officeart/2008/layout/LinedList"/>
    <dgm:cxn modelId="{8B1E38F6-466E-4E2F-863F-F04880D0426C}" type="presParOf" srcId="{CA1E0986-010F-4BCF-AD70-05F243E907AB}" destId="{4FED6E54-1761-49CC-B708-9760614EB669}" srcOrd="0" destOrd="0" presId="urn:microsoft.com/office/officeart/2008/layout/LinedList"/>
    <dgm:cxn modelId="{DD956274-C3DE-4C5A-8FA8-2DA447503555}" type="presParOf" srcId="{CA1E0986-010F-4BCF-AD70-05F243E907AB}" destId="{87E1A7F3-8D59-4530-BF95-CD50D04EEC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1132F-6958-4708-A30C-34161803FC7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AR"/>
        </a:p>
      </dgm:t>
    </dgm:pt>
    <dgm:pt modelId="{64FF4771-5E0F-4034-89EF-0AB006F132EB}">
      <dgm:prSet phldrT="[Texto]"/>
      <dgm:spPr/>
      <dgm:t>
        <a:bodyPr/>
        <a:lstStyle/>
        <a:p>
          <a:r>
            <a:rPr lang="en-US" dirty="0" smtClean="0"/>
            <a:t>Read uncommitted.</a:t>
          </a:r>
        </a:p>
      </dgm:t>
    </dgm:pt>
    <dgm:pt modelId="{46256FDD-714F-4BC4-B961-31169D5E038E}" type="parTrans" cxnId="{96850155-8523-433E-9B98-149F602FB709}">
      <dgm:prSet/>
      <dgm:spPr/>
      <dgm:t>
        <a:bodyPr/>
        <a:lstStyle/>
        <a:p>
          <a:endParaRPr lang="es-AR"/>
        </a:p>
      </dgm:t>
    </dgm:pt>
    <dgm:pt modelId="{614B3507-C34E-40D7-8F56-0CD52E55C6EA}" type="sibTrans" cxnId="{96850155-8523-433E-9B98-149F602FB709}">
      <dgm:prSet/>
      <dgm:spPr/>
      <dgm:t>
        <a:bodyPr/>
        <a:lstStyle/>
        <a:p>
          <a:endParaRPr lang="es-AR" dirty="0"/>
        </a:p>
      </dgm:t>
    </dgm:pt>
    <dgm:pt modelId="{F1FDFC24-4424-46C2-9D9D-8AD0D06E7C08}">
      <dgm:prSet phldrT="[Texto]"/>
      <dgm:spPr/>
      <dgm:t>
        <a:bodyPr/>
        <a:lstStyle/>
        <a:p>
          <a:r>
            <a:rPr lang="en-US" dirty="0" smtClean="0"/>
            <a:t>Read commited.</a:t>
          </a:r>
          <a:endParaRPr lang="es-AR" dirty="0"/>
        </a:p>
      </dgm:t>
    </dgm:pt>
    <dgm:pt modelId="{6C3AC79D-8BD6-4546-805F-95C246A02DF7}" type="parTrans" cxnId="{FF85FF46-ED9E-4AB0-8296-20499A30FF77}">
      <dgm:prSet/>
      <dgm:spPr/>
      <dgm:t>
        <a:bodyPr/>
        <a:lstStyle/>
        <a:p>
          <a:endParaRPr lang="es-AR"/>
        </a:p>
      </dgm:t>
    </dgm:pt>
    <dgm:pt modelId="{0E3697C9-70C0-4E8C-8AC5-C4D97029E4FF}" type="sibTrans" cxnId="{FF85FF46-ED9E-4AB0-8296-20499A30FF77}">
      <dgm:prSet/>
      <dgm:spPr/>
      <dgm:t>
        <a:bodyPr/>
        <a:lstStyle/>
        <a:p>
          <a:endParaRPr lang="es-AR" dirty="0"/>
        </a:p>
      </dgm:t>
    </dgm:pt>
    <dgm:pt modelId="{B5AB63B7-2DB0-47A7-8733-059ADB2C629D}">
      <dgm:prSet phldrT="[Texto]"/>
      <dgm:spPr/>
      <dgm:t>
        <a:bodyPr/>
        <a:lstStyle/>
        <a:p>
          <a:r>
            <a:rPr lang="en-US" dirty="0" smtClean="0"/>
            <a:t>Repeatable read</a:t>
          </a:r>
          <a:endParaRPr lang="es-AR" dirty="0"/>
        </a:p>
      </dgm:t>
    </dgm:pt>
    <dgm:pt modelId="{3B9F26D4-31E8-4C88-99AB-A28152F8B714}" type="parTrans" cxnId="{46B26FAF-66FD-462A-8D63-52E3D8F8FBD8}">
      <dgm:prSet/>
      <dgm:spPr/>
      <dgm:t>
        <a:bodyPr/>
        <a:lstStyle/>
        <a:p>
          <a:endParaRPr lang="es-AR"/>
        </a:p>
      </dgm:t>
    </dgm:pt>
    <dgm:pt modelId="{FB9FE75A-5563-4A54-9BDE-FDF6DC397D13}" type="sibTrans" cxnId="{46B26FAF-66FD-462A-8D63-52E3D8F8FBD8}">
      <dgm:prSet/>
      <dgm:spPr/>
      <dgm:t>
        <a:bodyPr/>
        <a:lstStyle/>
        <a:p>
          <a:endParaRPr lang="es-AR" dirty="0"/>
        </a:p>
      </dgm:t>
    </dgm:pt>
    <dgm:pt modelId="{3BDC1999-2904-4679-B1C2-3D5A9831CF2B}">
      <dgm:prSet phldrT="[Texto]"/>
      <dgm:spPr/>
      <dgm:t>
        <a:bodyPr/>
        <a:lstStyle/>
        <a:p>
          <a:r>
            <a:rPr lang="en-US" dirty="0" smtClean="0"/>
            <a:t>Snapshot</a:t>
          </a:r>
          <a:endParaRPr lang="es-AR" dirty="0"/>
        </a:p>
      </dgm:t>
    </dgm:pt>
    <dgm:pt modelId="{10289420-8DE9-4399-B667-C00094792B31}" type="parTrans" cxnId="{7B0C0077-2B3B-4326-9E5E-6E4894F3F536}">
      <dgm:prSet/>
      <dgm:spPr/>
      <dgm:t>
        <a:bodyPr/>
        <a:lstStyle/>
        <a:p>
          <a:endParaRPr lang="es-AR"/>
        </a:p>
      </dgm:t>
    </dgm:pt>
    <dgm:pt modelId="{6E96E594-BEA9-4F94-9FFF-4876022AED87}" type="sibTrans" cxnId="{7B0C0077-2B3B-4326-9E5E-6E4894F3F536}">
      <dgm:prSet/>
      <dgm:spPr/>
      <dgm:t>
        <a:bodyPr/>
        <a:lstStyle/>
        <a:p>
          <a:endParaRPr lang="es-AR" dirty="0"/>
        </a:p>
      </dgm:t>
    </dgm:pt>
    <dgm:pt modelId="{2295DF97-A00C-4CDE-AE50-5ACC5247A7D8}">
      <dgm:prSet phldrT="[Texto]"/>
      <dgm:spPr/>
      <dgm:t>
        <a:bodyPr/>
        <a:lstStyle/>
        <a:p>
          <a:r>
            <a:rPr lang="en-US" dirty="0" smtClean="0"/>
            <a:t>Serializable</a:t>
          </a:r>
          <a:endParaRPr lang="es-AR" dirty="0"/>
        </a:p>
      </dgm:t>
    </dgm:pt>
    <dgm:pt modelId="{FD1A24FB-9F26-415D-AA1C-C5480AFD0EBF}" type="parTrans" cxnId="{2E44169F-2F58-42DB-B0F2-778BB0F9C0EB}">
      <dgm:prSet/>
      <dgm:spPr/>
      <dgm:t>
        <a:bodyPr/>
        <a:lstStyle/>
        <a:p>
          <a:endParaRPr lang="es-AR"/>
        </a:p>
      </dgm:t>
    </dgm:pt>
    <dgm:pt modelId="{4BA2F024-DF09-423C-862A-DA9DDEE80B0B}" type="sibTrans" cxnId="{2E44169F-2F58-42DB-B0F2-778BB0F9C0EB}">
      <dgm:prSet/>
      <dgm:spPr/>
      <dgm:t>
        <a:bodyPr/>
        <a:lstStyle/>
        <a:p>
          <a:endParaRPr lang="es-AR"/>
        </a:p>
      </dgm:t>
    </dgm:pt>
    <dgm:pt modelId="{B57A9AE4-B4D5-414D-A679-B795C800F2E9}" type="pres">
      <dgm:prSet presAssocID="{9FA1132F-6958-4708-A30C-34161803FC7C}" presName="outerComposite" presStyleCnt="0">
        <dgm:presLayoutVars>
          <dgm:chMax val="5"/>
          <dgm:dir/>
          <dgm:resizeHandles val="exact"/>
        </dgm:presLayoutVars>
      </dgm:prSet>
      <dgm:spPr/>
      <dgm:t>
        <a:bodyPr/>
        <a:lstStyle/>
        <a:p>
          <a:endParaRPr lang="es-AR"/>
        </a:p>
      </dgm:t>
    </dgm:pt>
    <dgm:pt modelId="{AE8A5CAB-C3EF-411F-893F-A18DC47CF805}" type="pres">
      <dgm:prSet presAssocID="{9FA1132F-6958-4708-A30C-34161803FC7C}" presName="dummyMaxCanvas" presStyleCnt="0">
        <dgm:presLayoutVars/>
      </dgm:prSet>
      <dgm:spPr/>
    </dgm:pt>
    <dgm:pt modelId="{2618C3B3-82E1-48D7-AA1E-2A34B119ACD4}" type="pres">
      <dgm:prSet presAssocID="{9FA1132F-6958-4708-A30C-34161803FC7C}" presName="FiveNodes_1" presStyleLbl="node1" presStyleIdx="0" presStyleCnt="5">
        <dgm:presLayoutVars>
          <dgm:bulletEnabled val="1"/>
        </dgm:presLayoutVars>
      </dgm:prSet>
      <dgm:spPr/>
      <dgm:t>
        <a:bodyPr/>
        <a:lstStyle/>
        <a:p>
          <a:endParaRPr lang="es-AR"/>
        </a:p>
      </dgm:t>
    </dgm:pt>
    <dgm:pt modelId="{D6BE832A-8BBA-4C2B-8715-954B1CC9A650}" type="pres">
      <dgm:prSet presAssocID="{9FA1132F-6958-4708-A30C-34161803FC7C}" presName="FiveNodes_2" presStyleLbl="node1" presStyleIdx="1" presStyleCnt="5">
        <dgm:presLayoutVars>
          <dgm:bulletEnabled val="1"/>
        </dgm:presLayoutVars>
      </dgm:prSet>
      <dgm:spPr/>
      <dgm:t>
        <a:bodyPr/>
        <a:lstStyle/>
        <a:p>
          <a:endParaRPr lang="es-AR"/>
        </a:p>
      </dgm:t>
    </dgm:pt>
    <dgm:pt modelId="{EF520BF7-3948-4630-AE0F-373977AB6216}" type="pres">
      <dgm:prSet presAssocID="{9FA1132F-6958-4708-A30C-34161803FC7C}" presName="FiveNodes_3" presStyleLbl="node1" presStyleIdx="2" presStyleCnt="5">
        <dgm:presLayoutVars>
          <dgm:bulletEnabled val="1"/>
        </dgm:presLayoutVars>
      </dgm:prSet>
      <dgm:spPr/>
      <dgm:t>
        <a:bodyPr/>
        <a:lstStyle/>
        <a:p>
          <a:endParaRPr lang="es-AR"/>
        </a:p>
      </dgm:t>
    </dgm:pt>
    <dgm:pt modelId="{77325304-29E9-4651-A28D-F0533CDFC42F}" type="pres">
      <dgm:prSet presAssocID="{9FA1132F-6958-4708-A30C-34161803FC7C}" presName="FiveNodes_4" presStyleLbl="node1" presStyleIdx="3" presStyleCnt="5">
        <dgm:presLayoutVars>
          <dgm:bulletEnabled val="1"/>
        </dgm:presLayoutVars>
      </dgm:prSet>
      <dgm:spPr/>
      <dgm:t>
        <a:bodyPr/>
        <a:lstStyle/>
        <a:p>
          <a:endParaRPr lang="es-AR"/>
        </a:p>
      </dgm:t>
    </dgm:pt>
    <dgm:pt modelId="{7B7638E0-DFC7-4267-B7AF-2BBC9DDC7806}" type="pres">
      <dgm:prSet presAssocID="{9FA1132F-6958-4708-A30C-34161803FC7C}" presName="FiveNodes_5" presStyleLbl="node1" presStyleIdx="4" presStyleCnt="5">
        <dgm:presLayoutVars>
          <dgm:bulletEnabled val="1"/>
        </dgm:presLayoutVars>
      </dgm:prSet>
      <dgm:spPr/>
      <dgm:t>
        <a:bodyPr/>
        <a:lstStyle/>
        <a:p>
          <a:endParaRPr lang="es-AR"/>
        </a:p>
      </dgm:t>
    </dgm:pt>
    <dgm:pt modelId="{B78AEF69-006D-4AFB-819E-705A90679D0F}" type="pres">
      <dgm:prSet presAssocID="{9FA1132F-6958-4708-A30C-34161803FC7C}" presName="FiveConn_1-2" presStyleLbl="fgAccFollowNode1" presStyleIdx="0" presStyleCnt="4">
        <dgm:presLayoutVars>
          <dgm:bulletEnabled val="1"/>
        </dgm:presLayoutVars>
      </dgm:prSet>
      <dgm:spPr/>
      <dgm:t>
        <a:bodyPr/>
        <a:lstStyle/>
        <a:p>
          <a:endParaRPr lang="es-AR"/>
        </a:p>
      </dgm:t>
    </dgm:pt>
    <dgm:pt modelId="{47F8ADB9-2A57-454B-A7FC-5406A49CC177}" type="pres">
      <dgm:prSet presAssocID="{9FA1132F-6958-4708-A30C-34161803FC7C}" presName="FiveConn_2-3" presStyleLbl="fgAccFollowNode1" presStyleIdx="1" presStyleCnt="4">
        <dgm:presLayoutVars>
          <dgm:bulletEnabled val="1"/>
        </dgm:presLayoutVars>
      </dgm:prSet>
      <dgm:spPr/>
      <dgm:t>
        <a:bodyPr/>
        <a:lstStyle/>
        <a:p>
          <a:endParaRPr lang="es-AR"/>
        </a:p>
      </dgm:t>
    </dgm:pt>
    <dgm:pt modelId="{DDAABD9C-059D-4026-B95E-1076399C7D82}" type="pres">
      <dgm:prSet presAssocID="{9FA1132F-6958-4708-A30C-34161803FC7C}" presName="FiveConn_3-4" presStyleLbl="fgAccFollowNode1" presStyleIdx="2" presStyleCnt="4">
        <dgm:presLayoutVars>
          <dgm:bulletEnabled val="1"/>
        </dgm:presLayoutVars>
      </dgm:prSet>
      <dgm:spPr/>
      <dgm:t>
        <a:bodyPr/>
        <a:lstStyle/>
        <a:p>
          <a:endParaRPr lang="es-AR"/>
        </a:p>
      </dgm:t>
    </dgm:pt>
    <dgm:pt modelId="{20CF31CF-F334-469C-A8C8-81AD07DEEC91}" type="pres">
      <dgm:prSet presAssocID="{9FA1132F-6958-4708-A30C-34161803FC7C}" presName="FiveConn_4-5" presStyleLbl="fgAccFollowNode1" presStyleIdx="3" presStyleCnt="4">
        <dgm:presLayoutVars>
          <dgm:bulletEnabled val="1"/>
        </dgm:presLayoutVars>
      </dgm:prSet>
      <dgm:spPr/>
      <dgm:t>
        <a:bodyPr/>
        <a:lstStyle/>
        <a:p>
          <a:endParaRPr lang="es-AR"/>
        </a:p>
      </dgm:t>
    </dgm:pt>
    <dgm:pt modelId="{002CF9BF-FAA3-4E0A-83BD-A36EB86C5F7C}" type="pres">
      <dgm:prSet presAssocID="{9FA1132F-6958-4708-A30C-34161803FC7C}" presName="FiveNodes_1_text" presStyleLbl="node1" presStyleIdx="4" presStyleCnt="5">
        <dgm:presLayoutVars>
          <dgm:bulletEnabled val="1"/>
        </dgm:presLayoutVars>
      </dgm:prSet>
      <dgm:spPr/>
      <dgm:t>
        <a:bodyPr/>
        <a:lstStyle/>
        <a:p>
          <a:endParaRPr lang="es-AR"/>
        </a:p>
      </dgm:t>
    </dgm:pt>
    <dgm:pt modelId="{2EC09E08-637D-4582-A9E7-B3F16AB1DBAA}" type="pres">
      <dgm:prSet presAssocID="{9FA1132F-6958-4708-A30C-34161803FC7C}" presName="FiveNodes_2_text" presStyleLbl="node1" presStyleIdx="4" presStyleCnt="5">
        <dgm:presLayoutVars>
          <dgm:bulletEnabled val="1"/>
        </dgm:presLayoutVars>
      </dgm:prSet>
      <dgm:spPr/>
      <dgm:t>
        <a:bodyPr/>
        <a:lstStyle/>
        <a:p>
          <a:endParaRPr lang="es-AR"/>
        </a:p>
      </dgm:t>
    </dgm:pt>
    <dgm:pt modelId="{1080EA78-CD3F-493D-8E6E-891C4F154DF0}" type="pres">
      <dgm:prSet presAssocID="{9FA1132F-6958-4708-A30C-34161803FC7C}" presName="FiveNodes_3_text" presStyleLbl="node1" presStyleIdx="4" presStyleCnt="5">
        <dgm:presLayoutVars>
          <dgm:bulletEnabled val="1"/>
        </dgm:presLayoutVars>
      </dgm:prSet>
      <dgm:spPr/>
      <dgm:t>
        <a:bodyPr/>
        <a:lstStyle/>
        <a:p>
          <a:endParaRPr lang="es-AR"/>
        </a:p>
      </dgm:t>
    </dgm:pt>
    <dgm:pt modelId="{08BEB0AE-5BE0-4BC9-BCF2-6C9235724045}" type="pres">
      <dgm:prSet presAssocID="{9FA1132F-6958-4708-A30C-34161803FC7C}" presName="FiveNodes_4_text" presStyleLbl="node1" presStyleIdx="4" presStyleCnt="5">
        <dgm:presLayoutVars>
          <dgm:bulletEnabled val="1"/>
        </dgm:presLayoutVars>
      </dgm:prSet>
      <dgm:spPr/>
      <dgm:t>
        <a:bodyPr/>
        <a:lstStyle/>
        <a:p>
          <a:endParaRPr lang="es-AR"/>
        </a:p>
      </dgm:t>
    </dgm:pt>
    <dgm:pt modelId="{9AE6C28F-7B15-4722-B79B-5CF083A222DB}" type="pres">
      <dgm:prSet presAssocID="{9FA1132F-6958-4708-A30C-34161803FC7C}" presName="FiveNodes_5_text" presStyleLbl="node1" presStyleIdx="4" presStyleCnt="5">
        <dgm:presLayoutVars>
          <dgm:bulletEnabled val="1"/>
        </dgm:presLayoutVars>
      </dgm:prSet>
      <dgm:spPr/>
      <dgm:t>
        <a:bodyPr/>
        <a:lstStyle/>
        <a:p>
          <a:endParaRPr lang="es-AR"/>
        </a:p>
      </dgm:t>
    </dgm:pt>
  </dgm:ptLst>
  <dgm:cxnLst>
    <dgm:cxn modelId="{7B0C0077-2B3B-4326-9E5E-6E4894F3F536}" srcId="{9FA1132F-6958-4708-A30C-34161803FC7C}" destId="{3BDC1999-2904-4679-B1C2-3D5A9831CF2B}" srcOrd="3" destOrd="0" parTransId="{10289420-8DE9-4399-B667-C00094792B31}" sibTransId="{6E96E594-BEA9-4F94-9FFF-4876022AED87}"/>
    <dgm:cxn modelId="{E2039926-F3AF-4605-8AE3-0918A7D72944}" type="presOf" srcId="{64FF4771-5E0F-4034-89EF-0AB006F132EB}" destId="{002CF9BF-FAA3-4E0A-83BD-A36EB86C5F7C}" srcOrd="1" destOrd="0" presId="urn:microsoft.com/office/officeart/2005/8/layout/vProcess5"/>
    <dgm:cxn modelId="{75940912-D723-4F9B-AB08-EA5051B2F0C1}" type="presOf" srcId="{B5AB63B7-2DB0-47A7-8733-059ADB2C629D}" destId="{EF520BF7-3948-4630-AE0F-373977AB6216}" srcOrd="0" destOrd="0" presId="urn:microsoft.com/office/officeart/2005/8/layout/vProcess5"/>
    <dgm:cxn modelId="{4EBA53DC-A95C-4205-9314-7CA4D74EEE58}" type="presOf" srcId="{3BDC1999-2904-4679-B1C2-3D5A9831CF2B}" destId="{08BEB0AE-5BE0-4BC9-BCF2-6C9235724045}" srcOrd="1" destOrd="0" presId="urn:microsoft.com/office/officeart/2005/8/layout/vProcess5"/>
    <dgm:cxn modelId="{34B84AB3-0D58-4225-A6FE-277105341CCD}" type="presOf" srcId="{B5AB63B7-2DB0-47A7-8733-059ADB2C629D}" destId="{1080EA78-CD3F-493D-8E6E-891C4F154DF0}" srcOrd="1" destOrd="0" presId="urn:microsoft.com/office/officeart/2005/8/layout/vProcess5"/>
    <dgm:cxn modelId="{A0CC16AE-3D92-4610-956C-65EFC2398A3B}" type="presOf" srcId="{614B3507-C34E-40D7-8F56-0CD52E55C6EA}" destId="{B78AEF69-006D-4AFB-819E-705A90679D0F}" srcOrd="0" destOrd="0" presId="urn:microsoft.com/office/officeart/2005/8/layout/vProcess5"/>
    <dgm:cxn modelId="{019AFA77-02CB-48EE-829B-8EB8CA219992}" type="presOf" srcId="{64FF4771-5E0F-4034-89EF-0AB006F132EB}" destId="{2618C3B3-82E1-48D7-AA1E-2A34B119ACD4}" srcOrd="0" destOrd="0" presId="urn:microsoft.com/office/officeart/2005/8/layout/vProcess5"/>
    <dgm:cxn modelId="{0B716312-4DDF-4151-8463-A50D6BCFBD54}" type="presOf" srcId="{3BDC1999-2904-4679-B1C2-3D5A9831CF2B}" destId="{77325304-29E9-4651-A28D-F0533CDFC42F}" srcOrd="0" destOrd="0" presId="urn:microsoft.com/office/officeart/2005/8/layout/vProcess5"/>
    <dgm:cxn modelId="{C07E8DD1-F34B-4AC8-BF7D-A008A1DAD1DF}" type="presOf" srcId="{2295DF97-A00C-4CDE-AE50-5ACC5247A7D8}" destId="{9AE6C28F-7B15-4722-B79B-5CF083A222DB}" srcOrd="1" destOrd="0" presId="urn:microsoft.com/office/officeart/2005/8/layout/vProcess5"/>
    <dgm:cxn modelId="{82C63ACE-2052-4442-BE93-E124982D525B}" type="presOf" srcId="{2295DF97-A00C-4CDE-AE50-5ACC5247A7D8}" destId="{7B7638E0-DFC7-4267-B7AF-2BBC9DDC7806}" srcOrd="0" destOrd="0" presId="urn:microsoft.com/office/officeart/2005/8/layout/vProcess5"/>
    <dgm:cxn modelId="{93C219FC-826B-4C62-8C50-85D4BEF2862B}" type="presOf" srcId="{6E96E594-BEA9-4F94-9FFF-4876022AED87}" destId="{20CF31CF-F334-469C-A8C8-81AD07DEEC91}" srcOrd="0" destOrd="0" presId="urn:microsoft.com/office/officeart/2005/8/layout/vProcess5"/>
    <dgm:cxn modelId="{96850155-8523-433E-9B98-149F602FB709}" srcId="{9FA1132F-6958-4708-A30C-34161803FC7C}" destId="{64FF4771-5E0F-4034-89EF-0AB006F132EB}" srcOrd="0" destOrd="0" parTransId="{46256FDD-714F-4BC4-B961-31169D5E038E}" sibTransId="{614B3507-C34E-40D7-8F56-0CD52E55C6EA}"/>
    <dgm:cxn modelId="{2E44169F-2F58-42DB-B0F2-778BB0F9C0EB}" srcId="{9FA1132F-6958-4708-A30C-34161803FC7C}" destId="{2295DF97-A00C-4CDE-AE50-5ACC5247A7D8}" srcOrd="4" destOrd="0" parTransId="{FD1A24FB-9F26-415D-AA1C-C5480AFD0EBF}" sibTransId="{4BA2F024-DF09-423C-862A-DA9DDEE80B0B}"/>
    <dgm:cxn modelId="{46B26FAF-66FD-462A-8D63-52E3D8F8FBD8}" srcId="{9FA1132F-6958-4708-A30C-34161803FC7C}" destId="{B5AB63B7-2DB0-47A7-8733-059ADB2C629D}" srcOrd="2" destOrd="0" parTransId="{3B9F26D4-31E8-4C88-99AB-A28152F8B714}" sibTransId="{FB9FE75A-5563-4A54-9BDE-FDF6DC397D13}"/>
    <dgm:cxn modelId="{98C35DD7-BED5-4E6D-87CA-2AD7854DDC6E}" type="presOf" srcId="{FB9FE75A-5563-4A54-9BDE-FDF6DC397D13}" destId="{DDAABD9C-059D-4026-B95E-1076399C7D82}" srcOrd="0" destOrd="0" presId="urn:microsoft.com/office/officeart/2005/8/layout/vProcess5"/>
    <dgm:cxn modelId="{B924961D-6E75-435D-A107-9F29243861CA}" type="presOf" srcId="{F1FDFC24-4424-46C2-9D9D-8AD0D06E7C08}" destId="{D6BE832A-8BBA-4C2B-8715-954B1CC9A650}" srcOrd="0" destOrd="0" presId="urn:microsoft.com/office/officeart/2005/8/layout/vProcess5"/>
    <dgm:cxn modelId="{30FEDE8F-1885-413C-A055-149A0A8D7612}" type="presOf" srcId="{9FA1132F-6958-4708-A30C-34161803FC7C}" destId="{B57A9AE4-B4D5-414D-A679-B795C800F2E9}" srcOrd="0" destOrd="0" presId="urn:microsoft.com/office/officeart/2005/8/layout/vProcess5"/>
    <dgm:cxn modelId="{FF85FF46-ED9E-4AB0-8296-20499A30FF77}" srcId="{9FA1132F-6958-4708-A30C-34161803FC7C}" destId="{F1FDFC24-4424-46C2-9D9D-8AD0D06E7C08}" srcOrd="1" destOrd="0" parTransId="{6C3AC79D-8BD6-4546-805F-95C246A02DF7}" sibTransId="{0E3697C9-70C0-4E8C-8AC5-C4D97029E4FF}"/>
    <dgm:cxn modelId="{AA14882D-453D-405D-8DDA-75CBAB104364}" type="presOf" srcId="{0E3697C9-70C0-4E8C-8AC5-C4D97029E4FF}" destId="{47F8ADB9-2A57-454B-A7FC-5406A49CC177}" srcOrd="0" destOrd="0" presId="urn:microsoft.com/office/officeart/2005/8/layout/vProcess5"/>
    <dgm:cxn modelId="{9A9FAF55-D4B4-4D45-B0AB-F90E897FE942}" type="presOf" srcId="{F1FDFC24-4424-46C2-9D9D-8AD0D06E7C08}" destId="{2EC09E08-637D-4582-A9E7-B3F16AB1DBAA}" srcOrd="1" destOrd="0" presId="urn:microsoft.com/office/officeart/2005/8/layout/vProcess5"/>
    <dgm:cxn modelId="{0067C769-FA46-45BB-B4E3-812E88569A23}" type="presParOf" srcId="{B57A9AE4-B4D5-414D-A679-B795C800F2E9}" destId="{AE8A5CAB-C3EF-411F-893F-A18DC47CF805}" srcOrd="0" destOrd="0" presId="urn:microsoft.com/office/officeart/2005/8/layout/vProcess5"/>
    <dgm:cxn modelId="{985AFA56-B7AA-4A07-8498-11121E812CB1}" type="presParOf" srcId="{B57A9AE4-B4D5-414D-A679-B795C800F2E9}" destId="{2618C3B3-82E1-48D7-AA1E-2A34B119ACD4}" srcOrd="1" destOrd="0" presId="urn:microsoft.com/office/officeart/2005/8/layout/vProcess5"/>
    <dgm:cxn modelId="{3FD4A337-0CF9-4F61-A68E-961F278C3795}" type="presParOf" srcId="{B57A9AE4-B4D5-414D-A679-B795C800F2E9}" destId="{D6BE832A-8BBA-4C2B-8715-954B1CC9A650}" srcOrd="2" destOrd="0" presId="urn:microsoft.com/office/officeart/2005/8/layout/vProcess5"/>
    <dgm:cxn modelId="{29912474-88D9-4A50-A983-8A71210A18BB}" type="presParOf" srcId="{B57A9AE4-B4D5-414D-A679-B795C800F2E9}" destId="{EF520BF7-3948-4630-AE0F-373977AB6216}" srcOrd="3" destOrd="0" presId="urn:microsoft.com/office/officeart/2005/8/layout/vProcess5"/>
    <dgm:cxn modelId="{B4E81582-0149-4529-8B65-3CB56348FE97}" type="presParOf" srcId="{B57A9AE4-B4D5-414D-A679-B795C800F2E9}" destId="{77325304-29E9-4651-A28D-F0533CDFC42F}" srcOrd="4" destOrd="0" presId="urn:microsoft.com/office/officeart/2005/8/layout/vProcess5"/>
    <dgm:cxn modelId="{7641C273-E3D9-4362-A814-992ECB21D529}" type="presParOf" srcId="{B57A9AE4-B4D5-414D-A679-B795C800F2E9}" destId="{7B7638E0-DFC7-4267-B7AF-2BBC9DDC7806}" srcOrd="5" destOrd="0" presId="urn:microsoft.com/office/officeart/2005/8/layout/vProcess5"/>
    <dgm:cxn modelId="{98C89D2F-4EB1-44AC-9DC6-042057DB4A0B}" type="presParOf" srcId="{B57A9AE4-B4D5-414D-A679-B795C800F2E9}" destId="{B78AEF69-006D-4AFB-819E-705A90679D0F}" srcOrd="6" destOrd="0" presId="urn:microsoft.com/office/officeart/2005/8/layout/vProcess5"/>
    <dgm:cxn modelId="{804F4B85-BCB3-4D4E-BF53-D0EA5AEA986F}" type="presParOf" srcId="{B57A9AE4-B4D5-414D-A679-B795C800F2E9}" destId="{47F8ADB9-2A57-454B-A7FC-5406A49CC177}" srcOrd="7" destOrd="0" presId="urn:microsoft.com/office/officeart/2005/8/layout/vProcess5"/>
    <dgm:cxn modelId="{3E0CA980-F72B-460D-8234-F50DBF8B1725}" type="presParOf" srcId="{B57A9AE4-B4D5-414D-A679-B795C800F2E9}" destId="{DDAABD9C-059D-4026-B95E-1076399C7D82}" srcOrd="8" destOrd="0" presId="urn:microsoft.com/office/officeart/2005/8/layout/vProcess5"/>
    <dgm:cxn modelId="{F8A7E10C-ADD4-4D03-A1C3-AE7DEC77D105}" type="presParOf" srcId="{B57A9AE4-B4D5-414D-A679-B795C800F2E9}" destId="{20CF31CF-F334-469C-A8C8-81AD07DEEC91}" srcOrd="9" destOrd="0" presId="urn:microsoft.com/office/officeart/2005/8/layout/vProcess5"/>
    <dgm:cxn modelId="{405A2341-026A-4816-9D34-161A8D9937A4}" type="presParOf" srcId="{B57A9AE4-B4D5-414D-A679-B795C800F2E9}" destId="{002CF9BF-FAA3-4E0A-83BD-A36EB86C5F7C}" srcOrd="10" destOrd="0" presId="urn:microsoft.com/office/officeart/2005/8/layout/vProcess5"/>
    <dgm:cxn modelId="{F75F4198-E5F5-4BE7-8CC4-38E229906451}" type="presParOf" srcId="{B57A9AE4-B4D5-414D-A679-B795C800F2E9}" destId="{2EC09E08-637D-4582-A9E7-B3F16AB1DBAA}" srcOrd="11" destOrd="0" presId="urn:microsoft.com/office/officeart/2005/8/layout/vProcess5"/>
    <dgm:cxn modelId="{7BD8EE83-69AB-4515-BDED-F43EF667B5F3}" type="presParOf" srcId="{B57A9AE4-B4D5-414D-A679-B795C800F2E9}" destId="{1080EA78-CD3F-493D-8E6E-891C4F154DF0}" srcOrd="12" destOrd="0" presId="urn:microsoft.com/office/officeart/2005/8/layout/vProcess5"/>
    <dgm:cxn modelId="{0744840A-CA5A-4D3C-B2F2-EF4F4BD7F28E}" type="presParOf" srcId="{B57A9AE4-B4D5-414D-A679-B795C800F2E9}" destId="{08BEB0AE-5BE0-4BC9-BCF2-6C9235724045}" srcOrd="13" destOrd="0" presId="urn:microsoft.com/office/officeart/2005/8/layout/vProcess5"/>
    <dgm:cxn modelId="{6D99D0B1-D09B-408C-84CE-BD31DDD12886}" type="presParOf" srcId="{B57A9AE4-B4D5-414D-A679-B795C800F2E9}" destId="{9AE6C28F-7B15-4722-B79B-5CF083A222D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30C6C-E966-45BE-AC5C-0131AF3E8A28}">
      <dsp:nvSpPr>
        <dsp:cNvPr id="0" name=""/>
        <dsp:cNvSpPr/>
      </dsp:nvSpPr>
      <dsp:spPr>
        <a:xfrm>
          <a:off x="4930" y="229708"/>
          <a:ext cx="2587678" cy="103507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smtClean="0"/>
            <a:t>INSERT</a:t>
          </a:r>
          <a:endParaRPr lang="es-AR" sz="2900" kern="1200" dirty="0"/>
        </a:p>
      </dsp:txBody>
      <dsp:txXfrm>
        <a:off x="522466" y="229708"/>
        <a:ext cx="1552607" cy="1035071"/>
      </dsp:txXfrm>
    </dsp:sp>
    <dsp:sp modelId="{44E54749-51A8-4E1F-9ED2-6132D119C8DF}">
      <dsp:nvSpPr>
        <dsp:cNvPr id="0" name=""/>
        <dsp:cNvSpPr/>
      </dsp:nvSpPr>
      <dsp:spPr>
        <a:xfrm>
          <a:off x="2256210" y="317689"/>
          <a:ext cx="5028494" cy="859109"/>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Inserted</a:t>
          </a:r>
          <a:endParaRPr lang="es-AR" sz="3500" kern="1200" dirty="0"/>
        </a:p>
      </dsp:txBody>
      <dsp:txXfrm>
        <a:off x="2685765" y="317689"/>
        <a:ext cx="4169385" cy="859109"/>
      </dsp:txXfrm>
    </dsp:sp>
    <dsp:sp modelId="{79AADE75-ED1C-4785-A81D-B35D66FCC66D}">
      <dsp:nvSpPr>
        <dsp:cNvPr id="0" name=""/>
        <dsp:cNvSpPr/>
      </dsp:nvSpPr>
      <dsp:spPr>
        <a:xfrm>
          <a:off x="4930" y="1409689"/>
          <a:ext cx="2587678" cy="1035071"/>
        </a:xfrm>
        <a:prstGeom prst="chevron">
          <a:avLst/>
        </a:prstGeom>
        <a:solidFill>
          <a:schemeClr val="accent3">
            <a:hueOff val="-390274"/>
            <a:satOff val="-29127"/>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smtClean="0"/>
            <a:t>DELETE</a:t>
          </a:r>
          <a:endParaRPr lang="es-AR" sz="2900" kern="1200" dirty="0"/>
        </a:p>
      </dsp:txBody>
      <dsp:txXfrm>
        <a:off x="522466" y="1409689"/>
        <a:ext cx="1552607" cy="1035071"/>
      </dsp:txXfrm>
    </dsp:sp>
    <dsp:sp modelId="{A0520B2F-B661-4E35-9484-4EB55A345195}">
      <dsp:nvSpPr>
        <dsp:cNvPr id="0" name=""/>
        <dsp:cNvSpPr/>
      </dsp:nvSpPr>
      <dsp:spPr>
        <a:xfrm>
          <a:off x="2256210" y="1497670"/>
          <a:ext cx="4946922" cy="859109"/>
        </a:xfrm>
        <a:prstGeom prst="chevron">
          <a:avLst/>
        </a:prstGeom>
        <a:solidFill>
          <a:schemeClr val="accent3">
            <a:tint val="40000"/>
            <a:alpha val="90000"/>
            <a:hueOff val="-95562"/>
            <a:satOff val="-10640"/>
            <a:lumOff val="-101"/>
            <a:alphaOff val="0"/>
          </a:schemeClr>
        </a:solidFill>
        <a:ln w="25400" cap="flat" cmpd="sng" algn="ctr">
          <a:solidFill>
            <a:schemeClr val="accent3">
              <a:tint val="40000"/>
              <a:alpha val="90000"/>
              <a:hueOff val="-95562"/>
              <a:satOff val="-10640"/>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Deleted</a:t>
          </a:r>
          <a:endParaRPr lang="es-AR" sz="3500" kern="1200" dirty="0"/>
        </a:p>
      </dsp:txBody>
      <dsp:txXfrm>
        <a:off x="2685765" y="1497670"/>
        <a:ext cx="4087813" cy="859109"/>
      </dsp:txXfrm>
    </dsp:sp>
    <dsp:sp modelId="{90F46E10-F4E3-471C-8473-BB7DBE6CF3D2}">
      <dsp:nvSpPr>
        <dsp:cNvPr id="0" name=""/>
        <dsp:cNvSpPr/>
      </dsp:nvSpPr>
      <dsp:spPr>
        <a:xfrm>
          <a:off x="4930" y="2589670"/>
          <a:ext cx="2587678" cy="1035071"/>
        </a:xfrm>
        <a:prstGeom prst="chevron">
          <a:avLst/>
        </a:prstGeom>
        <a:solidFill>
          <a:schemeClr val="accent3">
            <a:hueOff val="-780548"/>
            <a:satOff val="-58253"/>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smtClean="0"/>
            <a:t>UPDATE</a:t>
          </a:r>
          <a:endParaRPr lang="es-AR" sz="2900" kern="1200" dirty="0"/>
        </a:p>
      </dsp:txBody>
      <dsp:txXfrm>
        <a:off x="522466" y="2589670"/>
        <a:ext cx="1552607" cy="1035071"/>
      </dsp:txXfrm>
    </dsp:sp>
    <dsp:sp modelId="{31592502-EC1C-44AA-9978-A93F40908A52}">
      <dsp:nvSpPr>
        <dsp:cNvPr id="0" name=""/>
        <dsp:cNvSpPr/>
      </dsp:nvSpPr>
      <dsp:spPr>
        <a:xfrm>
          <a:off x="2256210" y="2677651"/>
          <a:ext cx="2602005" cy="859109"/>
        </a:xfrm>
        <a:prstGeom prst="chevron">
          <a:avLst/>
        </a:prstGeom>
        <a:solidFill>
          <a:schemeClr val="accent3">
            <a:tint val="40000"/>
            <a:alpha val="90000"/>
            <a:hueOff val="-191124"/>
            <a:satOff val="-21280"/>
            <a:lumOff val="-201"/>
            <a:alphaOff val="0"/>
          </a:schemeClr>
        </a:solidFill>
        <a:ln w="25400" cap="flat" cmpd="sng" algn="ctr">
          <a:solidFill>
            <a:schemeClr val="accent3">
              <a:tint val="40000"/>
              <a:alpha val="90000"/>
              <a:hueOff val="-191124"/>
              <a:satOff val="-21280"/>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Inserted</a:t>
          </a:r>
          <a:endParaRPr lang="es-AR" sz="3500" kern="1200" dirty="0"/>
        </a:p>
      </dsp:txBody>
      <dsp:txXfrm>
        <a:off x="2685765" y="2677651"/>
        <a:ext cx="1742896" cy="859109"/>
      </dsp:txXfrm>
    </dsp:sp>
    <dsp:sp modelId="{697CC16C-887D-4488-9671-D9FBEBA24F13}">
      <dsp:nvSpPr>
        <dsp:cNvPr id="0" name=""/>
        <dsp:cNvSpPr/>
      </dsp:nvSpPr>
      <dsp:spPr>
        <a:xfrm>
          <a:off x="4557527" y="2677651"/>
          <a:ext cx="2602005" cy="859109"/>
        </a:xfrm>
        <a:prstGeom prst="chevron">
          <a:avLst/>
        </a:prstGeom>
        <a:solidFill>
          <a:schemeClr val="accent3">
            <a:tint val="40000"/>
            <a:alpha val="90000"/>
            <a:hueOff val="-286686"/>
            <a:satOff val="-31920"/>
            <a:lumOff val="-302"/>
            <a:alphaOff val="0"/>
          </a:schemeClr>
        </a:solidFill>
        <a:ln w="25400" cap="flat" cmpd="sng" algn="ctr">
          <a:solidFill>
            <a:schemeClr val="accent3">
              <a:tint val="40000"/>
              <a:alpha val="90000"/>
              <a:hueOff val="-286686"/>
              <a:satOff val="-31920"/>
              <a:lumOff val="-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Deleted</a:t>
          </a:r>
          <a:endParaRPr lang="es-AR" sz="3500" kern="1200" dirty="0"/>
        </a:p>
      </dsp:txBody>
      <dsp:txXfrm>
        <a:off x="4987082" y="2677651"/>
        <a:ext cx="1742896" cy="859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A7906-D941-4B12-BAEC-D63BD00831E8}">
      <dsp:nvSpPr>
        <dsp:cNvPr id="0" name=""/>
        <dsp:cNvSpPr/>
      </dsp:nvSpPr>
      <dsp:spPr>
        <a:xfrm>
          <a:off x="5081" y="687986"/>
          <a:ext cx="1518818" cy="9112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Consulta</a:t>
          </a:r>
          <a:endParaRPr lang="es-AR" sz="2400" kern="1200" dirty="0"/>
        </a:p>
      </dsp:txBody>
      <dsp:txXfrm>
        <a:off x="31772" y="714677"/>
        <a:ext cx="1465436" cy="857909"/>
      </dsp:txXfrm>
    </dsp:sp>
    <dsp:sp modelId="{4D6D92C5-399C-4361-9B65-B03F62E419F4}">
      <dsp:nvSpPr>
        <dsp:cNvPr id="0" name=""/>
        <dsp:cNvSpPr/>
      </dsp:nvSpPr>
      <dsp:spPr>
        <a:xfrm>
          <a:off x="1675782" y="955298"/>
          <a:ext cx="321989" cy="3766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AR" sz="1700" kern="1200" dirty="0"/>
        </a:p>
      </dsp:txBody>
      <dsp:txXfrm>
        <a:off x="1675782" y="1030631"/>
        <a:ext cx="225392" cy="226001"/>
      </dsp:txXfrm>
    </dsp:sp>
    <dsp:sp modelId="{7CC73BE8-4898-4514-8DCE-13BF3752C89B}">
      <dsp:nvSpPr>
        <dsp:cNvPr id="0" name=""/>
        <dsp:cNvSpPr/>
      </dsp:nvSpPr>
      <dsp:spPr>
        <a:xfrm>
          <a:off x="2131428" y="687986"/>
          <a:ext cx="1518818" cy="911291"/>
        </a:xfrm>
        <a:prstGeom prst="roundRect">
          <a:avLst>
            <a:gd name="adj" fmla="val 10000"/>
          </a:avLst>
        </a:prstGeom>
        <a:solidFill>
          <a:schemeClr val="accent2">
            <a:hueOff val="1290274"/>
            <a:satOff val="15134"/>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Nodo</a:t>
          </a:r>
          <a:endParaRPr lang="es-AR" sz="2400" kern="1200" dirty="0"/>
        </a:p>
      </dsp:txBody>
      <dsp:txXfrm>
        <a:off x="2158119" y="714677"/>
        <a:ext cx="1465436" cy="857909"/>
      </dsp:txXfrm>
    </dsp:sp>
    <dsp:sp modelId="{9DA55379-C498-4D7A-8369-B45F1D0B972C}">
      <dsp:nvSpPr>
        <dsp:cNvPr id="0" name=""/>
        <dsp:cNvSpPr/>
      </dsp:nvSpPr>
      <dsp:spPr>
        <a:xfrm>
          <a:off x="3802128" y="955298"/>
          <a:ext cx="321989" cy="376667"/>
        </a:xfrm>
        <a:prstGeom prst="rightArrow">
          <a:avLst>
            <a:gd name="adj1" fmla="val 60000"/>
            <a:gd name="adj2" fmla="val 50000"/>
          </a:avLst>
        </a:prstGeom>
        <a:solidFill>
          <a:schemeClr val="accent2">
            <a:hueOff val="2580548"/>
            <a:satOff val="30267"/>
            <a:lumOff val="1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AR" sz="1700" kern="1200" dirty="0"/>
        </a:p>
      </dsp:txBody>
      <dsp:txXfrm>
        <a:off x="3802128" y="1030631"/>
        <a:ext cx="225392" cy="226001"/>
      </dsp:txXfrm>
    </dsp:sp>
    <dsp:sp modelId="{F25C19DE-BAE9-4AAB-A1BB-53EFEFE85663}">
      <dsp:nvSpPr>
        <dsp:cNvPr id="0" name=""/>
        <dsp:cNvSpPr/>
      </dsp:nvSpPr>
      <dsp:spPr>
        <a:xfrm>
          <a:off x="4257774" y="687986"/>
          <a:ext cx="1518818" cy="911291"/>
        </a:xfrm>
        <a:prstGeom prst="roundRect">
          <a:avLst>
            <a:gd name="adj" fmla="val 10000"/>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AR" sz="2400" kern="1200" dirty="0" smtClean="0"/>
            <a:t>Tabla</a:t>
          </a:r>
          <a:endParaRPr lang="es-AR" sz="2400" kern="1200" dirty="0"/>
        </a:p>
      </dsp:txBody>
      <dsp:txXfrm>
        <a:off x="4284465" y="714677"/>
        <a:ext cx="1465436" cy="857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A7906-D941-4B12-BAEC-D63BD00831E8}">
      <dsp:nvSpPr>
        <dsp:cNvPr id="0" name=""/>
        <dsp:cNvSpPr/>
      </dsp:nvSpPr>
      <dsp:spPr>
        <a:xfrm>
          <a:off x="2540" y="810367"/>
          <a:ext cx="1110883" cy="6665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smtClean="0"/>
            <a:t>Consulta</a:t>
          </a:r>
          <a:endParaRPr lang="es-AR" sz="1800" kern="1200" dirty="0"/>
        </a:p>
      </dsp:txBody>
      <dsp:txXfrm>
        <a:off x="22062" y="829889"/>
        <a:ext cx="1071839" cy="627486"/>
      </dsp:txXfrm>
    </dsp:sp>
    <dsp:sp modelId="{4D6D92C5-399C-4361-9B65-B03F62E419F4}">
      <dsp:nvSpPr>
        <dsp:cNvPr id="0" name=""/>
        <dsp:cNvSpPr/>
      </dsp:nvSpPr>
      <dsp:spPr>
        <a:xfrm>
          <a:off x="1224512" y="1005882"/>
          <a:ext cx="235507" cy="2754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dirty="0"/>
        </a:p>
      </dsp:txBody>
      <dsp:txXfrm>
        <a:off x="1224512" y="1060982"/>
        <a:ext cx="164855" cy="165299"/>
      </dsp:txXfrm>
    </dsp:sp>
    <dsp:sp modelId="{7CC73BE8-4898-4514-8DCE-13BF3752C89B}">
      <dsp:nvSpPr>
        <dsp:cNvPr id="0" name=""/>
        <dsp:cNvSpPr/>
      </dsp:nvSpPr>
      <dsp:spPr>
        <a:xfrm>
          <a:off x="1557777" y="810367"/>
          <a:ext cx="1110883" cy="666530"/>
        </a:xfrm>
        <a:prstGeom prst="roundRect">
          <a:avLst>
            <a:gd name="adj" fmla="val 10000"/>
          </a:avLst>
        </a:prstGeom>
        <a:solidFill>
          <a:schemeClr val="accent2">
            <a:hueOff val="860183"/>
            <a:satOff val="10089"/>
            <a:lumOff val="48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smtClean="0"/>
            <a:t>Pagina</a:t>
          </a:r>
          <a:endParaRPr lang="es-AR" sz="1800" kern="1200" dirty="0"/>
        </a:p>
      </dsp:txBody>
      <dsp:txXfrm>
        <a:off x="1577299" y="829889"/>
        <a:ext cx="1071839" cy="627486"/>
      </dsp:txXfrm>
    </dsp:sp>
    <dsp:sp modelId="{9DA55379-C498-4D7A-8369-B45F1D0B972C}">
      <dsp:nvSpPr>
        <dsp:cNvPr id="0" name=""/>
        <dsp:cNvSpPr/>
      </dsp:nvSpPr>
      <dsp:spPr>
        <a:xfrm>
          <a:off x="2779749" y="1005882"/>
          <a:ext cx="235507" cy="275499"/>
        </a:xfrm>
        <a:prstGeom prst="rightArrow">
          <a:avLst>
            <a:gd name="adj1" fmla="val 60000"/>
            <a:gd name="adj2" fmla="val 50000"/>
          </a:avLst>
        </a:prstGeom>
        <a:solidFill>
          <a:schemeClr val="accent2">
            <a:hueOff val="1290274"/>
            <a:satOff val="15134"/>
            <a:lumOff val="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dirty="0"/>
        </a:p>
      </dsp:txBody>
      <dsp:txXfrm>
        <a:off x="2779749" y="1060982"/>
        <a:ext cx="164855" cy="165299"/>
      </dsp:txXfrm>
    </dsp:sp>
    <dsp:sp modelId="{B6D88B87-0AC4-41B3-B47F-83DE3449CF31}">
      <dsp:nvSpPr>
        <dsp:cNvPr id="0" name=""/>
        <dsp:cNvSpPr/>
      </dsp:nvSpPr>
      <dsp:spPr>
        <a:xfrm>
          <a:off x="3113014" y="810367"/>
          <a:ext cx="1110883" cy="666530"/>
        </a:xfrm>
        <a:prstGeom prst="roundRect">
          <a:avLst>
            <a:gd name="adj" fmla="val 10000"/>
          </a:avLst>
        </a:prstGeom>
        <a:solidFill>
          <a:schemeClr val="accent2">
            <a:hueOff val="1720365"/>
            <a:satOff val="20178"/>
            <a:lumOff val="9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smtClean="0"/>
            <a:t>Nodo</a:t>
          </a:r>
          <a:endParaRPr lang="es-AR" sz="1800" kern="1200" dirty="0"/>
        </a:p>
      </dsp:txBody>
      <dsp:txXfrm>
        <a:off x="3132536" y="829889"/>
        <a:ext cx="1071839" cy="627486"/>
      </dsp:txXfrm>
    </dsp:sp>
    <dsp:sp modelId="{9364CC51-5232-4B7B-996A-9D8E3A039644}">
      <dsp:nvSpPr>
        <dsp:cNvPr id="0" name=""/>
        <dsp:cNvSpPr/>
      </dsp:nvSpPr>
      <dsp:spPr>
        <a:xfrm>
          <a:off x="4334985" y="1005882"/>
          <a:ext cx="235507" cy="275499"/>
        </a:xfrm>
        <a:prstGeom prst="rightArrow">
          <a:avLst>
            <a:gd name="adj1" fmla="val 60000"/>
            <a:gd name="adj2" fmla="val 50000"/>
          </a:avLst>
        </a:prstGeom>
        <a:solidFill>
          <a:schemeClr val="accent2">
            <a:hueOff val="2580548"/>
            <a:satOff val="30267"/>
            <a:lumOff val="1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dirty="0"/>
        </a:p>
      </dsp:txBody>
      <dsp:txXfrm>
        <a:off x="4334985" y="1060982"/>
        <a:ext cx="164855" cy="165299"/>
      </dsp:txXfrm>
    </dsp:sp>
    <dsp:sp modelId="{F25C19DE-BAE9-4AAB-A1BB-53EFEFE85663}">
      <dsp:nvSpPr>
        <dsp:cNvPr id="0" name=""/>
        <dsp:cNvSpPr/>
      </dsp:nvSpPr>
      <dsp:spPr>
        <a:xfrm>
          <a:off x="4668250" y="810367"/>
          <a:ext cx="1110883" cy="666530"/>
        </a:xfrm>
        <a:prstGeom prst="roundRect">
          <a:avLst>
            <a:gd name="adj" fmla="val 10000"/>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smtClean="0"/>
            <a:t>Tabla</a:t>
          </a:r>
          <a:endParaRPr lang="es-AR" sz="1800" kern="1200" dirty="0"/>
        </a:p>
      </dsp:txBody>
      <dsp:txXfrm>
        <a:off x="4687772" y="829889"/>
        <a:ext cx="1071839" cy="627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94E7-E40C-4B1C-8105-FDD06BBF3F5B}">
      <dsp:nvSpPr>
        <dsp:cNvPr id="0" name=""/>
        <dsp:cNvSpPr/>
      </dsp:nvSpPr>
      <dsp:spPr>
        <a:xfrm>
          <a:off x="0" y="0"/>
          <a:ext cx="22845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E2684-AC78-4581-B316-1C08B0ECD26D}">
      <dsp:nvSpPr>
        <dsp:cNvPr id="0" name=""/>
        <dsp:cNvSpPr/>
      </dsp:nvSpPr>
      <dsp:spPr>
        <a:xfrm>
          <a:off x="0" y="0"/>
          <a:ext cx="2284583" cy="61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Sentencia 1</a:t>
          </a:r>
          <a:endParaRPr lang="es-AR" sz="2800" kern="1200" dirty="0"/>
        </a:p>
      </dsp:txBody>
      <dsp:txXfrm>
        <a:off x="0" y="0"/>
        <a:ext cx="2284583" cy="616224"/>
      </dsp:txXfrm>
    </dsp:sp>
    <dsp:sp modelId="{CBE3DB0E-57D9-48D8-9A9A-647179307B23}">
      <dsp:nvSpPr>
        <dsp:cNvPr id="0" name=""/>
        <dsp:cNvSpPr/>
      </dsp:nvSpPr>
      <dsp:spPr>
        <a:xfrm>
          <a:off x="0" y="616224"/>
          <a:ext cx="22845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0F3AD-6CA7-41BB-B2BE-ADBB8E29CE9C}">
      <dsp:nvSpPr>
        <dsp:cNvPr id="0" name=""/>
        <dsp:cNvSpPr/>
      </dsp:nvSpPr>
      <dsp:spPr>
        <a:xfrm>
          <a:off x="0" y="616224"/>
          <a:ext cx="2284583" cy="61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Sentencia 2</a:t>
          </a:r>
          <a:endParaRPr lang="es-AR" sz="2800" kern="1200" dirty="0"/>
        </a:p>
      </dsp:txBody>
      <dsp:txXfrm>
        <a:off x="0" y="616224"/>
        <a:ext cx="2284583" cy="616224"/>
      </dsp:txXfrm>
    </dsp:sp>
    <dsp:sp modelId="{8D941DBA-9EA7-4C85-8411-A64A56C9D3BE}">
      <dsp:nvSpPr>
        <dsp:cNvPr id="0" name=""/>
        <dsp:cNvSpPr/>
      </dsp:nvSpPr>
      <dsp:spPr>
        <a:xfrm>
          <a:off x="0" y="1232449"/>
          <a:ext cx="22845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8C55C-A4F1-4174-84D3-5C0B1DDD0601}">
      <dsp:nvSpPr>
        <dsp:cNvPr id="0" name=""/>
        <dsp:cNvSpPr/>
      </dsp:nvSpPr>
      <dsp:spPr>
        <a:xfrm>
          <a:off x="0" y="1232449"/>
          <a:ext cx="2284583" cy="61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a:t>
          </a:r>
          <a:endParaRPr lang="es-AR" sz="2800" kern="1200" dirty="0"/>
        </a:p>
      </dsp:txBody>
      <dsp:txXfrm>
        <a:off x="0" y="1232449"/>
        <a:ext cx="2284583" cy="616224"/>
      </dsp:txXfrm>
    </dsp:sp>
    <dsp:sp modelId="{E8F22EDB-D983-4248-9820-6F12B93A04B1}">
      <dsp:nvSpPr>
        <dsp:cNvPr id="0" name=""/>
        <dsp:cNvSpPr/>
      </dsp:nvSpPr>
      <dsp:spPr>
        <a:xfrm>
          <a:off x="0" y="1848673"/>
          <a:ext cx="22845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D6E54-1761-49CC-B708-9760614EB669}">
      <dsp:nvSpPr>
        <dsp:cNvPr id="0" name=""/>
        <dsp:cNvSpPr/>
      </dsp:nvSpPr>
      <dsp:spPr>
        <a:xfrm>
          <a:off x="0" y="1848673"/>
          <a:ext cx="2284583" cy="61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Sentencia X</a:t>
          </a:r>
          <a:endParaRPr lang="es-AR" sz="2800" kern="1200" dirty="0"/>
        </a:p>
      </dsp:txBody>
      <dsp:txXfrm>
        <a:off x="0" y="1848673"/>
        <a:ext cx="2284583" cy="616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8C3B3-82E1-48D7-AA1E-2A34B119ACD4}">
      <dsp:nvSpPr>
        <dsp:cNvPr id="0" name=""/>
        <dsp:cNvSpPr/>
      </dsp:nvSpPr>
      <dsp:spPr>
        <a:xfrm>
          <a:off x="0" y="0"/>
          <a:ext cx="4829967" cy="7647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Read uncommitted.</a:t>
          </a:r>
        </a:p>
      </dsp:txBody>
      <dsp:txXfrm>
        <a:off x="22398" y="22398"/>
        <a:ext cx="3915296" cy="719928"/>
      </dsp:txXfrm>
    </dsp:sp>
    <dsp:sp modelId="{D6BE832A-8BBA-4C2B-8715-954B1CC9A650}">
      <dsp:nvSpPr>
        <dsp:cNvPr id="0" name=""/>
        <dsp:cNvSpPr/>
      </dsp:nvSpPr>
      <dsp:spPr>
        <a:xfrm>
          <a:off x="360679" y="870936"/>
          <a:ext cx="4829967" cy="7647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Read commited.</a:t>
          </a:r>
          <a:endParaRPr lang="es-AR" sz="3100" kern="1200" dirty="0"/>
        </a:p>
      </dsp:txBody>
      <dsp:txXfrm>
        <a:off x="383077" y="893334"/>
        <a:ext cx="3927420" cy="719928"/>
      </dsp:txXfrm>
    </dsp:sp>
    <dsp:sp modelId="{EF520BF7-3948-4630-AE0F-373977AB6216}">
      <dsp:nvSpPr>
        <dsp:cNvPr id="0" name=""/>
        <dsp:cNvSpPr/>
      </dsp:nvSpPr>
      <dsp:spPr>
        <a:xfrm>
          <a:off x="721358" y="1741873"/>
          <a:ext cx="4829967" cy="764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Repeatable read</a:t>
          </a:r>
          <a:endParaRPr lang="es-AR" sz="3100" kern="1200" dirty="0"/>
        </a:p>
      </dsp:txBody>
      <dsp:txXfrm>
        <a:off x="743756" y="1764271"/>
        <a:ext cx="3927420" cy="719928"/>
      </dsp:txXfrm>
    </dsp:sp>
    <dsp:sp modelId="{77325304-29E9-4651-A28D-F0533CDFC42F}">
      <dsp:nvSpPr>
        <dsp:cNvPr id="0" name=""/>
        <dsp:cNvSpPr/>
      </dsp:nvSpPr>
      <dsp:spPr>
        <a:xfrm>
          <a:off x="1082038" y="2612810"/>
          <a:ext cx="4829967" cy="7647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Snapshot</a:t>
          </a:r>
          <a:endParaRPr lang="es-AR" sz="3100" kern="1200" dirty="0"/>
        </a:p>
      </dsp:txBody>
      <dsp:txXfrm>
        <a:off x="1104436" y="2635208"/>
        <a:ext cx="3927420" cy="719928"/>
      </dsp:txXfrm>
    </dsp:sp>
    <dsp:sp modelId="{7B7638E0-DFC7-4267-B7AF-2BBC9DDC7806}">
      <dsp:nvSpPr>
        <dsp:cNvPr id="0" name=""/>
        <dsp:cNvSpPr/>
      </dsp:nvSpPr>
      <dsp:spPr>
        <a:xfrm>
          <a:off x="1442717" y="3483747"/>
          <a:ext cx="4829967" cy="764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Serializable</a:t>
          </a:r>
          <a:endParaRPr lang="es-AR" sz="3100" kern="1200" dirty="0"/>
        </a:p>
      </dsp:txBody>
      <dsp:txXfrm>
        <a:off x="1465115" y="3506145"/>
        <a:ext cx="3927420" cy="719928"/>
      </dsp:txXfrm>
    </dsp:sp>
    <dsp:sp modelId="{B78AEF69-006D-4AFB-819E-705A90679D0F}">
      <dsp:nvSpPr>
        <dsp:cNvPr id="0" name=""/>
        <dsp:cNvSpPr/>
      </dsp:nvSpPr>
      <dsp:spPr>
        <a:xfrm>
          <a:off x="4332896" y="558674"/>
          <a:ext cx="497071" cy="4970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AR" sz="2400" kern="1200" dirty="0"/>
        </a:p>
      </dsp:txBody>
      <dsp:txXfrm>
        <a:off x="4444737" y="558674"/>
        <a:ext cx="273389" cy="374046"/>
      </dsp:txXfrm>
    </dsp:sp>
    <dsp:sp modelId="{47F8ADB9-2A57-454B-A7FC-5406A49CC177}">
      <dsp:nvSpPr>
        <dsp:cNvPr id="0" name=""/>
        <dsp:cNvSpPr/>
      </dsp:nvSpPr>
      <dsp:spPr>
        <a:xfrm>
          <a:off x="4693575" y="1429610"/>
          <a:ext cx="497071" cy="49707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AR" sz="2400" kern="1200" dirty="0"/>
        </a:p>
      </dsp:txBody>
      <dsp:txXfrm>
        <a:off x="4805416" y="1429610"/>
        <a:ext cx="273389" cy="374046"/>
      </dsp:txXfrm>
    </dsp:sp>
    <dsp:sp modelId="{DDAABD9C-059D-4026-B95E-1076399C7D82}">
      <dsp:nvSpPr>
        <dsp:cNvPr id="0" name=""/>
        <dsp:cNvSpPr/>
      </dsp:nvSpPr>
      <dsp:spPr>
        <a:xfrm>
          <a:off x="5054255" y="2287802"/>
          <a:ext cx="497071" cy="497071"/>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AR" sz="2400" kern="1200" dirty="0"/>
        </a:p>
      </dsp:txBody>
      <dsp:txXfrm>
        <a:off x="5166096" y="2287802"/>
        <a:ext cx="273389" cy="374046"/>
      </dsp:txXfrm>
    </dsp:sp>
    <dsp:sp modelId="{20CF31CF-F334-469C-A8C8-81AD07DEEC91}">
      <dsp:nvSpPr>
        <dsp:cNvPr id="0" name=""/>
        <dsp:cNvSpPr/>
      </dsp:nvSpPr>
      <dsp:spPr>
        <a:xfrm>
          <a:off x="5414934" y="3167235"/>
          <a:ext cx="497071" cy="497071"/>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AR" sz="2400" kern="1200" dirty="0"/>
        </a:p>
      </dsp:txBody>
      <dsp:txXfrm>
        <a:off x="5526775" y="3167235"/>
        <a:ext cx="273389" cy="3740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pPr/>
              <a:t>26/06/2017</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pPr/>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pPr/>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Dijimos que </a:t>
            </a:r>
            <a:r>
              <a:rPr lang="es-AR" sz="1400" b="1" u="none" baseline="0" dirty="0" smtClean="0"/>
              <a:t>la falta de índices en una tabla puede generar problemas de rendimiento </a:t>
            </a:r>
            <a:r>
              <a:rPr lang="es-AR" sz="1400" u="none" baseline="0" dirty="0" smtClean="0"/>
              <a:t>(a mayor cantidad de registro, mayores problemas). También dijimos que los índices ayudan a resolver este tema optimizando las búsquedas. Hasta acá perfecto, pero </a:t>
            </a:r>
            <a:r>
              <a:rPr lang="es-AR" sz="1400" b="1" u="none" baseline="0" dirty="0" smtClean="0"/>
              <a:t>abusar de índices </a:t>
            </a:r>
            <a:r>
              <a:rPr lang="es-AR" sz="1400" u="none" baseline="0" dirty="0" smtClean="0"/>
              <a:t>o diseñarlos mal </a:t>
            </a:r>
            <a:r>
              <a:rPr lang="es-AR" sz="1400" b="1" u="none" baseline="0" dirty="0" smtClean="0"/>
              <a:t>puede traer tantos problemas como no tenerlos</a:t>
            </a:r>
            <a:r>
              <a:rPr lang="es-AR" sz="1400" u="none" baseline="0" dirty="0" smtClean="0"/>
              <a:t>. La mejor herramienta que tenemos para hacer este análisis es el plan de ejecución.</a:t>
            </a:r>
          </a:p>
          <a:p>
            <a:endParaRPr lang="es-AR" sz="1400" u="none" baseline="0" dirty="0" smtClean="0"/>
          </a:p>
          <a:p>
            <a:r>
              <a:rPr lang="es-AR" sz="1400" u="none" baseline="0" dirty="0" smtClean="0"/>
              <a:t>La realidad es que esto es un mundo y hay mucho material para investigar. Si les voy a dejar algunas directrices a tener en cuenta:</a:t>
            </a:r>
          </a:p>
          <a:p>
            <a:pPr marL="285750" indent="-285750">
              <a:buFont typeface="Arial" panose="020B0604020202020204" pitchFamily="34" charset="0"/>
              <a:buChar char="•"/>
            </a:pPr>
            <a:r>
              <a:rPr lang="es-AR" sz="1400" u="none" baseline="0" dirty="0" smtClean="0"/>
              <a:t>Es importante </a:t>
            </a:r>
            <a:r>
              <a:rPr lang="es-AR" sz="1400" b="1" u="none" baseline="0" dirty="0" smtClean="0"/>
              <a:t>conocer</a:t>
            </a:r>
            <a:r>
              <a:rPr lang="es-AR" sz="1400" u="none" baseline="0" dirty="0" smtClean="0"/>
              <a:t> que </a:t>
            </a:r>
            <a:r>
              <a:rPr lang="es-AR" sz="1400" b="1" u="none" baseline="0" dirty="0" smtClean="0"/>
              <a:t>campos</a:t>
            </a:r>
            <a:r>
              <a:rPr lang="es-AR" sz="1400" u="none" baseline="0" dirty="0" smtClean="0"/>
              <a:t> son los </a:t>
            </a:r>
            <a:r>
              <a:rPr lang="es-AR" sz="1400" b="1" u="none" baseline="0" dirty="0" smtClean="0"/>
              <a:t>mas solicitados </a:t>
            </a:r>
            <a:r>
              <a:rPr lang="es-AR" sz="1400" u="none" baseline="0" dirty="0" smtClean="0"/>
              <a:t>(Filtros en consultas).</a:t>
            </a:r>
          </a:p>
          <a:p>
            <a:pPr marL="285750" indent="-285750">
              <a:buFont typeface="Arial" panose="020B0604020202020204" pitchFamily="34" charset="0"/>
              <a:buChar char="•"/>
            </a:pPr>
            <a:r>
              <a:rPr lang="es-AR" sz="1400" u="none" baseline="0" dirty="0" smtClean="0"/>
              <a:t>La idea es buscar un </a:t>
            </a:r>
            <a:r>
              <a:rPr lang="es-AR" sz="1400" b="1" u="none" baseline="0" dirty="0" smtClean="0"/>
              <a:t>equilibrio entre </a:t>
            </a:r>
            <a:r>
              <a:rPr lang="es-AR" sz="1400" u="none" baseline="0" dirty="0" smtClean="0"/>
              <a:t>la velocidad de </a:t>
            </a:r>
            <a:r>
              <a:rPr lang="es-AR" sz="1400" b="1" u="none" baseline="0" dirty="0" smtClean="0"/>
              <a:t>consultar datos y de actualizarlos</a:t>
            </a:r>
            <a:r>
              <a:rPr lang="es-AR" sz="1400" u="none" baseline="0" dirty="0" smtClean="0"/>
              <a:t>.</a:t>
            </a:r>
          </a:p>
          <a:p>
            <a:pPr marL="285750" indent="-285750">
              <a:buFont typeface="Arial" panose="020B0604020202020204" pitchFamily="34" charset="0"/>
              <a:buChar char="•"/>
            </a:pPr>
            <a:r>
              <a:rPr lang="es-AR" sz="1400" u="none" baseline="0" dirty="0" smtClean="0"/>
              <a:t>Los índices de </a:t>
            </a:r>
            <a:r>
              <a:rPr lang="es-AR" sz="1400" b="1" u="none" baseline="0" dirty="0" smtClean="0"/>
              <a:t>poco campos requieren menos espacio en disco </a:t>
            </a:r>
            <a:r>
              <a:rPr lang="es-AR" sz="1400" u="none" baseline="0" dirty="0" smtClean="0"/>
              <a:t>y, por lo tanto, </a:t>
            </a:r>
            <a:r>
              <a:rPr lang="es-AR" sz="1400" b="1" u="none" baseline="0" dirty="0" smtClean="0"/>
              <a:t>son mas veloces</a:t>
            </a:r>
            <a:r>
              <a:rPr lang="es-AR" sz="1400" u="none" baseline="0" dirty="0" smtClean="0"/>
              <a:t>. De forma contraria, índices con muchos campos, cubren mas consultas.</a:t>
            </a:r>
          </a:p>
          <a:p>
            <a:pPr marL="285750" indent="-285750">
              <a:buFont typeface="Arial" panose="020B0604020202020204" pitchFamily="34" charset="0"/>
              <a:buChar char="•"/>
            </a:pPr>
            <a:r>
              <a:rPr lang="es-AR" sz="1400" u="none" baseline="0" dirty="0" smtClean="0"/>
              <a:t>Por otro lado, </a:t>
            </a:r>
            <a:r>
              <a:rPr lang="es-AR" sz="1400" b="1" u="none" baseline="0" dirty="0" smtClean="0"/>
              <a:t>a mayor cantidad de índices, el rendimiento puede decaer </a:t>
            </a:r>
            <a:r>
              <a:rPr lang="es-AR" sz="1400" u="none" baseline="0" dirty="0" smtClean="0"/>
              <a:t>en determinadas situaciones. </a:t>
            </a:r>
          </a:p>
          <a:p>
            <a:pPr marL="285750" indent="-285750">
              <a:buFont typeface="Arial" panose="020B0604020202020204" pitchFamily="34" charset="0"/>
              <a:buChar char="•"/>
            </a:pPr>
            <a:r>
              <a:rPr lang="es-AR" sz="1400" u="none" baseline="0" dirty="0" smtClean="0"/>
              <a:t>Si bien es cierto que los campos de tipo numérico son, a priori, mejores candidatos que los de tipo texto; esto no será así en todos los casos. Dependerá de varias cuestiones la selección de un índice sobre un campo.</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10</a:t>
            </a:fld>
            <a:endParaRPr lang="es-AR" dirty="0"/>
          </a:p>
        </p:txBody>
      </p:sp>
    </p:spTree>
    <p:extLst>
      <p:ext uri="{BB962C8B-B14F-4D97-AF65-F5344CB8AC3E}">
        <p14:creationId xmlns:p14="http://schemas.microsoft.com/office/powerpoint/2010/main" val="308058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Una transacción es un </a:t>
            </a:r>
            <a:r>
              <a:rPr lang="es-AR" sz="1400" b="1" u="none" baseline="0" dirty="0" smtClean="0"/>
              <a:t>conjunto de sentencias que se van a ejecutar como un solo unidad</a:t>
            </a:r>
            <a:r>
              <a:rPr lang="es-AR" sz="1400" u="none" baseline="0" dirty="0" smtClean="0"/>
              <a:t>. De esto se desprende que la principal funcionalidad de este tipo de objetos es la de </a:t>
            </a:r>
            <a:r>
              <a:rPr lang="es-AR" sz="1400" b="1" u="none" baseline="0" dirty="0" smtClean="0"/>
              <a:t>ejecutar o bien todas las sentencias que la integren o bien ninguna </a:t>
            </a:r>
            <a:r>
              <a:rPr lang="es-AR" sz="1400" u="none" baseline="0" dirty="0" smtClean="0"/>
              <a:t>de ellas, asegurando con esto la </a:t>
            </a:r>
            <a:r>
              <a:rPr lang="es-AR" sz="1400" b="1" u="none" baseline="0" dirty="0" smtClean="0"/>
              <a:t>integridad de los datos</a:t>
            </a:r>
            <a:r>
              <a:rPr lang="es-AR" sz="1400" u="none" baseline="0" dirty="0" smtClean="0"/>
              <a:t>.</a:t>
            </a:r>
          </a:p>
          <a:p>
            <a:endParaRPr lang="es-AR" sz="1400" u="none" baseline="0" dirty="0" smtClean="0"/>
          </a:p>
          <a:p>
            <a:r>
              <a:rPr lang="es-AR" sz="1400" u="none" baseline="0" dirty="0" smtClean="0"/>
              <a:t>Las instrucciones son 3:</a:t>
            </a:r>
          </a:p>
          <a:p>
            <a:pPr marL="285750" indent="-285750">
              <a:buFont typeface="Arial" panose="020B0604020202020204" pitchFamily="34" charset="0"/>
              <a:buChar char="•"/>
            </a:pPr>
            <a:r>
              <a:rPr lang="es-AR" sz="1400" b="1" u="sng" baseline="0" dirty="0" smtClean="0"/>
              <a:t>BEGIN TRAN: </a:t>
            </a:r>
            <a:r>
              <a:rPr lang="es-AR" sz="1400" u="none" baseline="0" dirty="0" smtClean="0"/>
              <a:t>Indica el </a:t>
            </a:r>
            <a:r>
              <a:rPr lang="es-AR" sz="1400" b="1" u="none" baseline="0" dirty="0" smtClean="0"/>
              <a:t>comienzo de la transacción</a:t>
            </a:r>
            <a:r>
              <a:rPr lang="es-AR" sz="1400" u="none" baseline="0" dirty="0" smtClean="0"/>
              <a:t>.</a:t>
            </a:r>
          </a:p>
          <a:p>
            <a:pPr marL="285750" indent="-285750">
              <a:buFont typeface="Arial" panose="020B0604020202020204" pitchFamily="34" charset="0"/>
              <a:buChar char="•"/>
            </a:pPr>
            <a:r>
              <a:rPr lang="es-AR" sz="1400" b="1" u="sng" baseline="0" dirty="0" smtClean="0"/>
              <a:t>COMMIT: </a:t>
            </a:r>
            <a:r>
              <a:rPr lang="es-AR" sz="1400" b="1" u="none" baseline="0" dirty="0" smtClean="0"/>
              <a:t>Persiste los datos </a:t>
            </a:r>
            <a:r>
              <a:rPr lang="es-AR" sz="1400" u="none" baseline="0" dirty="0" smtClean="0"/>
              <a:t>en la base de datos (Se realiza </a:t>
            </a:r>
            <a:r>
              <a:rPr lang="es-AR" sz="1400" b="1" u="none" baseline="0" dirty="0" smtClean="0"/>
              <a:t>si no hubo error </a:t>
            </a:r>
            <a:r>
              <a:rPr lang="es-AR" sz="1400" u="none" baseline="0" dirty="0" smtClean="0"/>
              <a:t>en ninguna instrucción).</a:t>
            </a:r>
          </a:p>
          <a:p>
            <a:pPr marL="285750" indent="-285750">
              <a:buFont typeface="Arial" panose="020B0604020202020204" pitchFamily="34" charset="0"/>
              <a:buChar char="•"/>
            </a:pPr>
            <a:r>
              <a:rPr lang="es-AR" sz="1400" b="1" u="sng" baseline="0" dirty="0" smtClean="0"/>
              <a:t>ROLLBACK: </a:t>
            </a:r>
            <a:r>
              <a:rPr lang="es-AR" sz="1400" b="1" u="none" baseline="0" dirty="0" smtClean="0"/>
              <a:t>Revierte los cambios </a:t>
            </a:r>
            <a:r>
              <a:rPr lang="es-AR" sz="1400" u="none" baseline="0" dirty="0" smtClean="0"/>
              <a:t>realizados en las instrucciones de la transacción.</a:t>
            </a:r>
          </a:p>
          <a:p>
            <a:endParaRPr lang="es-AR" sz="1400" u="none" baseline="0" dirty="0" smtClean="0"/>
          </a:p>
          <a:p>
            <a:r>
              <a:rPr lang="es-AR" sz="1400" u="none" baseline="0" dirty="0" smtClean="0"/>
              <a:t>Ver en pizarrón el </a:t>
            </a:r>
            <a:r>
              <a:rPr lang="es-AR" sz="1400" b="1" u="none" baseline="0" dirty="0" smtClean="0"/>
              <a:t>ejemplo de la trasferencia </a:t>
            </a:r>
            <a:r>
              <a:rPr lang="es-AR" sz="1400" u="none" baseline="0" dirty="0" smtClean="0"/>
              <a:t>entre cuentas en estas etapas:</a:t>
            </a:r>
          </a:p>
          <a:p>
            <a:r>
              <a:rPr lang="es-AR" sz="1400" u="none" baseline="0" dirty="0" smtClean="0"/>
              <a:t>Primer </a:t>
            </a:r>
            <a:r>
              <a:rPr lang="es-AR" sz="1400" u="none" baseline="0" dirty="0" smtClean="0"/>
              <a:t>etapa</a:t>
            </a:r>
          </a:p>
          <a:p>
            <a:r>
              <a:rPr lang="es-AR" sz="1400" u="none" baseline="0" dirty="0" smtClean="0"/>
              <a:t>1</a:t>
            </a:r>
            <a:r>
              <a:rPr lang="es-AR" sz="1400" u="none" baseline="0" dirty="0" smtClean="0"/>
              <a:t>. Quitar $20.000 de la cuenta origen.</a:t>
            </a:r>
          </a:p>
          <a:p>
            <a:r>
              <a:rPr lang="es-AR" sz="1400" u="none" baseline="0" dirty="0" smtClean="0"/>
              <a:t>2. Sumar $20.000 de la cuenta destino.</a:t>
            </a:r>
          </a:p>
          <a:p>
            <a:endParaRPr lang="es-AR" sz="1400" u="none" baseline="0" dirty="0" smtClean="0"/>
          </a:p>
          <a:p>
            <a:r>
              <a:rPr lang="es-AR" sz="1400" u="none" baseline="0" dirty="0" smtClean="0"/>
              <a:t>Segunda etapa</a:t>
            </a:r>
          </a:p>
          <a:p>
            <a:pPr marL="0" indent="0">
              <a:buNone/>
            </a:pPr>
            <a:r>
              <a:rPr lang="es-AR" sz="1400" u="none" baseline="0" dirty="0" smtClean="0"/>
              <a:t>1. Validar </a:t>
            </a:r>
            <a:r>
              <a:rPr lang="es-AR" sz="1400" u="none" baseline="0" dirty="0" smtClean="0"/>
              <a:t>existencia y saldo de cuenta </a:t>
            </a:r>
            <a:r>
              <a:rPr lang="es-AR" sz="1400" u="none" baseline="0" dirty="0" smtClean="0"/>
              <a:t>origen</a:t>
            </a:r>
          </a:p>
          <a:p>
            <a:pPr marL="0" indent="0">
              <a:buNone/>
            </a:pPr>
            <a:r>
              <a:rPr lang="es-AR" sz="1400" u="none" baseline="0" dirty="0" smtClean="0"/>
              <a:t>2</a:t>
            </a:r>
            <a:r>
              <a:rPr lang="es-AR" sz="1400" u="none" baseline="0" dirty="0" smtClean="0"/>
              <a:t>. Validar existencia y saldo de cuenta destino.</a:t>
            </a:r>
          </a:p>
          <a:p>
            <a:r>
              <a:rPr lang="es-AR" sz="1400" u="none" baseline="0" dirty="0" smtClean="0"/>
              <a:t>3. Quitar $20.000 de la cuenta origen.</a:t>
            </a:r>
          </a:p>
          <a:p>
            <a:r>
              <a:rPr lang="es-AR" sz="1400" u="none" baseline="0" dirty="0" smtClean="0"/>
              <a:t>4. Sumar $20.000 de la cuenta destino.</a:t>
            </a:r>
          </a:p>
          <a:p>
            <a:endParaRPr lang="es-AR" sz="1400" u="none" baseline="0" dirty="0" smtClean="0"/>
          </a:p>
          <a:p>
            <a:endParaRPr lang="es-AR" sz="1400" u="none" baseline="0" dirty="0" smtClean="0"/>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11</a:t>
            </a:fld>
            <a:endParaRPr lang="es-AR" dirty="0"/>
          </a:p>
        </p:txBody>
      </p:sp>
    </p:spTree>
    <p:extLst>
      <p:ext uri="{BB962C8B-B14F-4D97-AF65-F5344CB8AC3E}">
        <p14:creationId xmlns:p14="http://schemas.microsoft.com/office/powerpoint/2010/main" val="368266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Entonces </a:t>
            </a:r>
            <a:r>
              <a:rPr lang="es-AR" sz="1400" b="1" u="none" baseline="0" dirty="0" smtClean="0"/>
              <a:t>como funciona una transacción </a:t>
            </a:r>
            <a:r>
              <a:rPr lang="es-AR" sz="1400" u="none" baseline="0" dirty="0" smtClean="0"/>
              <a:t>y como hace para asegurar la integridad de los datos?</a:t>
            </a:r>
          </a:p>
          <a:p>
            <a:r>
              <a:rPr lang="es-AR" sz="1400" b="1" u="none" baseline="0" dirty="0" smtClean="0"/>
              <a:t>Una transacción comienza siempre con BEGIN TRAN.</a:t>
            </a:r>
          </a:p>
          <a:p>
            <a:r>
              <a:rPr lang="es-AR" sz="1400" u="none" baseline="0" dirty="0" smtClean="0"/>
              <a:t>Se van a ir ejecutando las diferentes sentencias que la componente una atrás de la otra </a:t>
            </a:r>
            <a:r>
              <a:rPr lang="es-AR" sz="1400" b="1" u="none" baseline="0" dirty="0" smtClean="0"/>
              <a:t>hasta encontrarse con un COMMIT o un ROLLBACK </a:t>
            </a:r>
            <a:r>
              <a:rPr lang="es-AR" sz="1400" u="none" baseline="0" dirty="0" smtClean="0"/>
              <a:t>que tendrán diferentes formas de finalizar la ejecución:</a:t>
            </a:r>
          </a:p>
          <a:p>
            <a:r>
              <a:rPr lang="es-AR" sz="1400" b="1" u="none" baseline="0" dirty="0" smtClean="0"/>
              <a:t>COMMIT: Finaliza la transacción persistiendo los datos </a:t>
            </a:r>
            <a:r>
              <a:rPr lang="es-AR" sz="1400" u="none" baseline="0" dirty="0" smtClean="0"/>
              <a:t>en la BD.</a:t>
            </a:r>
          </a:p>
          <a:p>
            <a:r>
              <a:rPr lang="es-AR" sz="1400" b="1" u="none" baseline="0" dirty="0" smtClean="0"/>
              <a:t>ROLLBACK: Finaliza la transacción revirtiendo todas las sentencias </a:t>
            </a:r>
            <a:r>
              <a:rPr lang="es-AR" sz="1400" u="none" baseline="0" dirty="0" smtClean="0"/>
              <a:t>realizadas </a:t>
            </a:r>
            <a:r>
              <a:rPr lang="es-AR" sz="1400" b="1" u="none" baseline="0" dirty="0" smtClean="0"/>
              <a:t>desde</a:t>
            </a:r>
            <a:r>
              <a:rPr lang="es-AR" sz="1400" u="none" baseline="0" dirty="0" smtClean="0"/>
              <a:t> la sentencia </a:t>
            </a:r>
            <a:r>
              <a:rPr lang="es-AR" sz="1400" b="1" u="none" baseline="0" dirty="0" smtClean="0"/>
              <a:t>BEGIN TRAN </a:t>
            </a:r>
            <a:r>
              <a:rPr lang="es-AR" sz="1400" u="none" baseline="0" dirty="0" smtClean="0"/>
              <a:t>hasta la sentencias ROLLBACK.</a:t>
            </a:r>
          </a:p>
          <a:p>
            <a:endParaRPr lang="es-AR" sz="1400" u="none" baseline="0" dirty="0" smtClean="0"/>
          </a:p>
          <a:p>
            <a:r>
              <a:rPr lang="es-AR" sz="1400" u="none" baseline="0" dirty="0" smtClean="0"/>
              <a:t>Algo importante que tenemos que saber del funcionamiento es que </a:t>
            </a:r>
            <a:r>
              <a:rPr lang="es-AR" sz="1400" b="1" u="none" baseline="0" dirty="0" smtClean="0"/>
              <a:t>si alguna transacción falla</a:t>
            </a:r>
            <a:r>
              <a:rPr lang="es-AR" sz="1400" u="none" baseline="0" dirty="0" smtClean="0"/>
              <a:t>, </a:t>
            </a:r>
            <a:r>
              <a:rPr lang="es-AR" sz="1400" b="1" u="none" baseline="0" dirty="0" smtClean="0"/>
              <a:t>el motor de base de datos no va a ejecutar el ROLLBACK por si mismo</a:t>
            </a:r>
            <a:r>
              <a:rPr lang="es-AR" sz="1400" u="none" baseline="0" dirty="0" smtClean="0"/>
              <a:t>. Si no que esa lógica la </a:t>
            </a:r>
            <a:r>
              <a:rPr lang="es-AR" sz="1400" b="1" u="none" baseline="0" dirty="0" smtClean="0"/>
              <a:t>vamos a tener que construir nosotros mismos</a:t>
            </a:r>
            <a:r>
              <a:rPr lang="es-AR" sz="1400" u="none" baseline="0" dirty="0" smtClean="0"/>
              <a:t>. Como vemos en el ejemplo, lo ideal seria, consultar si hubo errores luego de una transacción y en caso afirmativo ordenarle ejecutar el ROLLBACK y asegurar la grabación de datos con un COMMIT al final de la transacción.</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12</a:t>
            </a:fld>
            <a:endParaRPr lang="es-AR" dirty="0"/>
          </a:p>
        </p:txBody>
      </p:sp>
    </p:spTree>
    <p:extLst>
      <p:ext uri="{BB962C8B-B14F-4D97-AF65-F5344CB8AC3E}">
        <p14:creationId xmlns:p14="http://schemas.microsoft.com/office/powerpoint/2010/main" val="8990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smtClean="0"/>
              <a:t>Los bloqueos establecen que los datos </a:t>
            </a:r>
            <a:r>
              <a:rPr lang="es-AR" dirty="0" smtClean="0"/>
              <a:t>con lo que se esta trabajando en la transaccion </a:t>
            </a:r>
            <a:r>
              <a:rPr lang="es-AR" b="1" dirty="0" smtClean="0"/>
              <a:t>van a ser bloqueados para otros transacciones</a:t>
            </a:r>
            <a:r>
              <a:rPr lang="es-AR" dirty="0" smtClean="0"/>
              <a:t>.</a:t>
            </a:r>
          </a:p>
          <a:p>
            <a:r>
              <a:rPr lang="es-AR" dirty="0" smtClean="0"/>
              <a:t>Existen </a:t>
            </a:r>
            <a:r>
              <a:rPr lang="es-AR" b="1" dirty="0" smtClean="0"/>
              <a:t>2 grandes grupos </a:t>
            </a:r>
            <a:r>
              <a:rPr lang="es-AR" dirty="0" smtClean="0"/>
              <a:t>de bloqueos:</a:t>
            </a:r>
          </a:p>
          <a:p>
            <a:pPr marL="342900" indent="-342900">
              <a:buFont typeface="+mj-lt"/>
              <a:buAutoNum type="arabicPeriod"/>
            </a:pPr>
            <a:r>
              <a:rPr lang="es-AR" u="sng" dirty="0" smtClean="0"/>
              <a:t>Sobre escritura:</a:t>
            </a:r>
            <a:r>
              <a:rPr lang="es-AR" dirty="0" smtClean="0"/>
              <a:t> No vamos a poder hacer mucho con esto ya que </a:t>
            </a:r>
            <a:r>
              <a:rPr lang="es-AR" b="1" dirty="0" smtClean="0"/>
              <a:t>siempre se bloquea la escritura </a:t>
            </a:r>
            <a:r>
              <a:rPr lang="es-AR" dirty="0" smtClean="0"/>
              <a:t>de datos.</a:t>
            </a:r>
          </a:p>
          <a:p>
            <a:pPr marL="342900" indent="-342900">
              <a:buFont typeface="+mj-lt"/>
              <a:buAutoNum type="arabicPeriod"/>
            </a:pPr>
            <a:r>
              <a:rPr lang="es-AR" u="sng" dirty="0" smtClean="0"/>
              <a:t>Sobre lectura:</a:t>
            </a:r>
            <a:r>
              <a:rPr lang="es-AR" dirty="0" smtClean="0"/>
              <a:t> Aca si vamos a poder </a:t>
            </a:r>
            <a:r>
              <a:rPr lang="es-AR" b="1" dirty="0" smtClean="0"/>
              <a:t>establecer el nivel de aislamiento </a:t>
            </a:r>
            <a:r>
              <a:rPr lang="es-AR" dirty="0" smtClean="0"/>
              <a:t>que tendrá la transacción con la que estemos trabajando. Pudiendo setear alguna de las 5 que vemos en pantalla (en realidad, al opción @Snapshot es de tipo versionado de datos, utiliza mucho la BD TEMPDB y el resto si son de bloque de lectura propiamente dicho).</a:t>
            </a:r>
          </a:p>
          <a:p>
            <a:endParaRPr lang="es-AR" dirty="0" smtClean="0"/>
          </a:p>
          <a:p>
            <a:r>
              <a:rPr lang="es-AR" dirty="0" smtClean="0"/>
              <a:t>Este nivel de aislamiento puede setearse con la instrucción </a:t>
            </a:r>
            <a:r>
              <a:rPr lang="es-AR" b="1" dirty="0" smtClean="0"/>
              <a:t>SET TRANSACTION ISOLATION LEVEL </a:t>
            </a:r>
            <a:r>
              <a:rPr lang="es-AR" dirty="0" smtClean="0"/>
              <a:t>tipoDeAislamiento (por defecto, SQL esta seteado en READ COMMITED).</a:t>
            </a:r>
          </a:p>
          <a:p>
            <a:r>
              <a:rPr lang="es-AR" dirty="0" smtClean="0"/>
              <a:t>Algunas características de los niveles de aislamiento:</a:t>
            </a:r>
          </a:p>
          <a:p>
            <a:endParaRPr lang="es-AR" dirty="0" smtClean="0"/>
          </a:p>
          <a:p>
            <a:pPr marL="285750" indent="-285750">
              <a:buFont typeface="Arial" panose="020B0604020202020204" pitchFamily="34" charset="0"/>
              <a:buChar char="•"/>
            </a:pPr>
            <a:r>
              <a:rPr lang="es-AR" u="sng" dirty="0" smtClean="0"/>
              <a:t>READ UNCOMMITTED</a:t>
            </a:r>
          </a:p>
          <a:p>
            <a:pPr marL="789081" lvl="1" indent="-285750">
              <a:buFont typeface="Arial" panose="020B0604020202020204" pitchFamily="34" charset="0"/>
              <a:buChar char="•"/>
            </a:pPr>
            <a:r>
              <a:rPr lang="es-AR" dirty="0" smtClean="0"/>
              <a:t>Puede </a:t>
            </a:r>
            <a:r>
              <a:rPr lang="es-AR" b="1" dirty="0" smtClean="0"/>
              <a:t>recuperar datos modificados no comiteados </a:t>
            </a:r>
            <a:r>
              <a:rPr lang="es-AR" dirty="0" smtClean="0"/>
              <a:t>(Lectura sucia).</a:t>
            </a:r>
          </a:p>
          <a:p>
            <a:pPr marL="789081" lvl="1" indent="-285750">
              <a:buFont typeface="Arial" panose="020B0604020202020204" pitchFamily="34" charset="0"/>
              <a:buChar char="•"/>
            </a:pPr>
            <a:r>
              <a:rPr lang="es-AR" dirty="0" smtClean="0"/>
              <a:t>Se producen todos los </a:t>
            </a:r>
            <a:r>
              <a:rPr lang="es-AR" b="1" dirty="0" smtClean="0"/>
              <a:t>efectos negativos de la simultaneidad </a:t>
            </a:r>
            <a:r>
              <a:rPr lang="es-AR" dirty="0" smtClean="0"/>
              <a:t>(Lectura sucia – Lectura fantasma – Lectura no repetible).</a:t>
            </a:r>
          </a:p>
          <a:p>
            <a:pPr marL="789081" lvl="1" indent="-285750">
              <a:buFont typeface="Arial" panose="020B0604020202020204" pitchFamily="34" charset="0"/>
              <a:buChar char="•"/>
            </a:pPr>
            <a:r>
              <a:rPr lang="es-AR" b="1" dirty="0" smtClean="0"/>
              <a:t>No existe bloqueo </a:t>
            </a:r>
            <a:r>
              <a:rPr lang="es-AR" dirty="0" smtClean="0"/>
              <a:t>de datos de lectura.</a:t>
            </a:r>
          </a:p>
          <a:p>
            <a:pPr marL="285750" indent="-285750">
              <a:buFont typeface="Arial" panose="020B0604020202020204" pitchFamily="34" charset="0"/>
              <a:buChar char="•"/>
            </a:pPr>
            <a:r>
              <a:rPr lang="es-AR" u="sng" dirty="0" smtClean="0"/>
              <a:t>READ COMMITTED</a:t>
            </a:r>
          </a:p>
          <a:p>
            <a:pPr marL="789081" lvl="1" indent="-285750">
              <a:buFont typeface="Arial" panose="020B0604020202020204" pitchFamily="34" charset="0"/>
              <a:buChar char="•"/>
            </a:pPr>
            <a:r>
              <a:rPr lang="es-AR" dirty="0" smtClean="0"/>
              <a:t>Es la </a:t>
            </a:r>
            <a:r>
              <a:rPr lang="es-AR" b="1" dirty="0" smtClean="0"/>
              <a:t>opción por defecto </a:t>
            </a:r>
            <a:r>
              <a:rPr lang="es-AR" dirty="0" smtClean="0"/>
              <a:t>de SQL</a:t>
            </a:r>
          </a:p>
          <a:p>
            <a:pPr marL="789081" lvl="1" indent="-285750">
              <a:buFont typeface="Arial" panose="020B0604020202020204" pitchFamily="34" charset="0"/>
              <a:buChar char="•"/>
            </a:pPr>
            <a:r>
              <a:rPr lang="es-AR" dirty="0" smtClean="0"/>
              <a:t>Se bloquea el registro que se esta leyendo.</a:t>
            </a:r>
          </a:p>
          <a:p>
            <a:pPr marL="789081" lvl="1" indent="-285750">
              <a:buFont typeface="Arial" panose="020B0604020202020204" pitchFamily="34" charset="0"/>
              <a:buChar char="•"/>
            </a:pPr>
            <a:r>
              <a:rPr lang="es-AR" b="1" dirty="0" smtClean="0"/>
              <a:t>El registro se libera al terminar la instrucción </a:t>
            </a:r>
            <a:r>
              <a:rPr lang="es-AR" dirty="0" smtClean="0"/>
              <a:t>(no la transacción).</a:t>
            </a:r>
          </a:p>
          <a:p>
            <a:pPr marL="285750" indent="-285750">
              <a:buFont typeface="Arial" panose="020B0604020202020204" pitchFamily="34" charset="0"/>
              <a:buChar char="•"/>
            </a:pPr>
            <a:r>
              <a:rPr lang="es-AR" u="sng" dirty="0" smtClean="0"/>
              <a:t>REPEATABLE READ</a:t>
            </a:r>
          </a:p>
          <a:p>
            <a:pPr marL="789081" lvl="1" indent="-285750">
              <a:buFont typeface="Arial" panose="020B0604020202020204" pitchFamily="34" charset="0"/>
              <a:buChar char="•"/>
            </a:pPr>
            <a:r>
              <a:rPr lang="es-AR" dirty="0" smtClean="0"/>
              <a:t>Similar al anterior pero </a:t>
            </a:r>
            <a:r>
              <a:rPr lang="es-AR" b="1" dirty="0" smtClean="0"/>
              <a:t>los bloqueos </a:t>
            </a:r>
            <a:r>
              <a:rPr lang="es-AR" dirty="0" smtClean="0"/>
              <a:t>sobre el registro </a:t>
            </a:r>
            <a:r>
              <a:rPr lang="es-AR" b="1" dirty="0" smtClean="0"/>
              <a:t>se mantienen hasta que termine la transacción</a:t>
            </a:r>
          </a:p>
          <a:p>
            <a:pPr marL="285750" indent="-285750">
              <a:buFont typeface="Arial" panose="020B0604020202020204" pitchFamily="34" charset="0"/>
              <a:buChar char="•"/>
            </a:pPr>
            <a:r>
              <a:rPr lang="es-AR" u="sng" dirty="0" smtClean="0"/>
              <a:t>SNAPSHOT</a:t>
            </a:r>
          </a:p>
          <a:p>
            <a:pPr marL="789081" lvl="1" indent="-285750">
              <a:buFont typeface="Arial" panose="020B0604020202020204" pitchFamily="34" charset="0"/>
              <a:buChar char="•"/>
            </a:pPr>
            <a:r>
              <a:rPr lang="es-AR" dirty="0" smtClean="0"/>
              <a:t>Su funcionamiento se basa en </a:t>
            </a:r>
            <a:r>
              <a:rPr lang="es-AR" b="1" dirty="0" smtClean="0"/>
              <a:t>almacenamiento de versionado de los reg</a:t>
            </a:r>
            <a:r>
              <a:rPr lang="es-AR" dirty="0" smtClean="0"/>
              <a:t>istros en TEMPDB.</a:t>
            </a:r>
          </a:p>
          <a:p>
            <a:pPr marL="789081" lvl="1" indent="-285750">
              <a:buFont typeface="Arial" panose="020B0604020202020204" pitchFamily="34" charset="0"/>
              <a:buChar char="•"/>
            </a:pPr>
            <a:r>
              <a:rPr lang="es-AR" dirty="0" smtClean="0"/>
              <a:t>Solo recomendable en bases de datos con graves problemas de bloqueo.</a:t>
            </a:r>
          </a:p>
          <a:p>
            <a:pPr marL="285750" indent="-285750">
              <a:buFont typeface="Arial" panose="020B0604020202020204" pitchFamily="34" charset="0"/>
              <a:buChar char="•"/>
            </a:pPr>
            <a:r>
              <a:rPr lang="es-AR" u="sng" dirty="0" smtClean="0"/>
              <a:t>SERIALIZABLE</a:t>
            </a:r>
          </a:p>
          <a:p>
            <a:pPr marL="789081" lvl="1" indent="-285750">
              <a:buFont typeface="Arial" panose="020B0604020202020204" pitchFamily="34" charset="0"/>
              <a:buChar char="•"/>
            </a:pPr>
            <a:r>
              <a:rPr lang="es-AR" dirty="0" smtClean="0"/>
              <a:t>El </a:t>
            </a:r>
            <a:r>
              <a:rPr lang="es-AR" b="1" dirty="0" smtClean="0"/>
              <a:t>bloqueo</a:t>
            </a:r>
            <a:r>
              <a:rPr lang="es-AR" dirty="0" smtClean="0"/>
              <a:t> se realiza </a:t>
            </a:r>
            <a:r>
              <a:rPr lang="es-AR" b="1" dirty="0" smtClean="0"/>
              <a:t>a nivel tabla</a:t>
            </a:r>
            <a:r>
              <a:rPr lang="es-AR" dirty="0" smtClean="0"/>
              <a:t>, la cual estará </a:t>
            </a:r>
            <a:r>
              <a:rPr lang="es-AR" b="1" dirty="0" smtClean="0"/>
              <a:t>bloqueada hasta finalizar la transacción</a:t>
            </a:r>
            <a:r>
              <a:rPr lang="es-AR" dirty="0" smtClean="0"/>
              <a:t>.</a:t>
            </a:r>
          </a:p>
          <a:p>
            <a:endParaRPr lang="es-AR" dirty="0" smtClean="0"/>
          </a:p>
          <a:p>
            <a:r>
              <a:rPr lang="es-AR" dirty="0" smtClean="0"/>
              <a:t>Claramente </a:t>
            </a:r>
            <a:r>
              <a:rPr lang="es-AR" b="1" dirty="0" smtClean="0"/>
              <a:t>la parte superior es mas permisiva que la inferior</a:t>
            </a:r>
            <a:r>
              <a:rPr lang="es-AR" dirty="0" smtClean="0"/>
              <a:t>. </a:t>
            </a:r>
          </a:p>
          <a:p>
            <a:endParaRPr lang="es-AR" dirty="0" smtClean="0"/>
          </a:p>
          <a:p>
            <a:r>
              <a:rPr lang="es-AR" b="1" dirty="0" smtClean="0"/>
              <a:t>Los bloqueos terminan con la transacción </a:t>
            </a:r>
            <a:r>
              <a:rPr lang="es-AR" dirty="0" smtClean="0"/>
              <a:t>(es decir, al ejecutarse el </a:t>
            </a:r>
            <a:r>
              <a:rPr lang="es-AR" b="1" dirty="0" smtClean="0"/>
              <a:t>Rollback</a:t>
            </a:r>
            <a:r>
              <a:rPr lang="es-AR" dirty="0" smtClean="0"/>
              <a:t> o el </a:t>
            </a:r>
            <a:r>
              <a:rPr lang="es-AR" b="1" dirty="0" smtClean="0"/>
              <a:t>ultimo COMMIT</a:t>
            </a:r>
            <a:r>
              <a:rPr lang="es-AR" dirty="0" smtClean="0"/>
              <a:t>). Por defecto, SQL Server viene seteado de forma tal que no </a:t>
            </a:r>
            <a:r>
              <a:rPr lang="es-AR" b="1" dirty="0" smtClean="0"/>
              <a:t>existe un limite de tiempo para el bloqueo</a:t>
            </a:r>
            <a:r>
              <a:rPr lang="es-AR" dirty="0" smtClean="0"/>
              <a:t>. Pero, este dato es </a:t>
            </a:r>
            <a:r>
              <a:rPr lang="es-AR" b="1" dirty="0" smtClean="0"/>
              <a:t>configurable</a:t>
            </a:r>
            <a:r>
              <a:rPr lang="es-AR" dirty="0" smtClean="0"/>
              <a:t> a través de la sentencia set LOCK_TIMEOUT 10000 (milisegundos).</a:t>
            </a: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13</a:t>
            </a:fld>
            <a:endParaRPr lang="es-AR" dirty="0"/>
          </a:p>
        </p:txBody>
      </p:sp>
    </p:spTree>
    <p:extLst>
      <p:ext uri="{BB962C8B-B14F-4D97-AF65-F5344CB8AC3E}">
        <p14:creationId xmlns:p14="http://schemas.microsoft.com/office/powerpoint/2010/main" val="88159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b="1" u="none" baseline="0" dirty="0" smtClean="0"/>
              <a:t>Anidamiento</a:t>
            </a:r>
          </a:p>
          <a:p>
            <a:pPr marL="285750" indent="-285750">
              <a:buFont typeface="Arial" panose="020B0604020202020204" pitchFamily="34" charset="0"/>
              <a:buChar char="•"/>
            </a:pPr>
            <a:r>
              <a:rPr lang="es-AR" sz="1400" b="0" u="none" baseline="0" dirty="0" smtClean="0"/>
              <a:t>SQL </a:t>
            </a:r>
            <a:r>
              <a:rPr lang="es-AR" sz="1400" b="1" u="none" baseline="0" dirty="0" smtClean="0"/>
              <a:t>permite anidar transacciones </a:t>
            </a:r>
            <a:r>
              <a:rPr lang="es-AR" sz="1400" b="0" u="none" baseline="0" dirty="0" smtClean="0"/>
              <a:t>una dentro de otro </a:t>
            </a:r>
            <a:r>
              <a:rPr lang="es-AR" sz="1400" b="1" u="none" baseline="0" dirty="0" smtClean="0"/>
              <a:t>hasta un nivel de 32</a:t>
            </a:r>
            <a:r>
              <a:rPr lang="es-AR" sz="1400" b="0" u="none" baseline="0" dirty="0" smtClean="0"/>
              <a:t>.</a:t>
            </a:r>
          </a:p>
          <a:p>
            <a:pPr marL="285750" indent="-285750">
              <a:buFont typeface="Arial" panose="020B0604020202020204" pitchFamily="34" charset="0"/>
              <a:buChar char="•"/>
            </a:pPr>
            <a:r>
              <a:rPr lang="es-AR" sz="1400" b="0" u="none" baseline="0" dirty="0" smtClean="0"/>
              <a:t>La variable </a:t>
            </a:r>
            <a:r>
              <a:rPr lang="es-AR" sz="1400" b="1" u="none" baseline="0" dirty="0" smtClean="0"/>
              <a:t>@@TRANCOUNT</a:t>
            </a:r>
            <a:r>
              <a:rPr lang="es-AR" sz="1400" u="none" baseline="0" dirty="0" smtClean="0"/>
              <a:t> </a:t>
            </a:r>
            <a:r>
              <a:rPr lang="es-AR" sz="1400" b="1" u="none" baseline="0" dirty="0" smtClean="0"/>
              <a:t>muestra este nivel de anidamiento </a:t>
            </a:r>
            <a:r>
              <a:rPr lang="es-AR" sz="1400" u="none" baseline="0" dirty="0" smtClean="0"/>
              <a:t>(permitiendo saber también si estamos dentro de una transacción o ya salimos). </a:t>
            </a:r>
          </a:p>
          <a:p>
            <a:pPr marL="285750" indent="-285750">
              <a:buFont typeface="Arial" panose="020B0604020202020204" pitchFamily="34" charset="0"/>
              <a:buChar char="•"/>
            </a:pPr>
            <a:r>
              <a:rPr lang="es-AR" sz="1400" b="0" u="none" baseline="0" dirty="0" smtClean="0"/>
              <a:t>El funcionamiento al trabajar con transacciones anidadas es:</a:t>
            </a:r>
          </a:p>
          <a:p>
            <a:pPr marL="789081" lvl="1" indent="-285750">
              <a:buFont typeface="Arial" panose="020B0604020202020204" pitchFamily="34" charset="0"/>
              <a:buChar char="•"/>
            </a:pPr>
            <a:r>
              <a:rPr lang="es-AR" sz="1400" b="0" u="sng" baseline="0" dirty="0" smtClean="0"/>
              <a:t>Begin tran: </a:t>
            </a:r>
            <a:r>
              <a:rPr lang="es-AR" sz="1400" b="0" u="none" baseline="0" dirty="0" smtClean="0"/>
              <a:t>Marca el inicio de la transacción y suma en </a:t>
            </a:r>
            <a:r>
              <a:rPr lang="es-AR" sz="1400" b="1" u="none" baseline="0" dirty="0" smtClean="0"/>
              <a:t>1 la variable @@TRANCOUNT </a:t>
            </a:r>
          </a:p>
          <a:p>
            <a:pPr marL="789081" lvl="1" indent="-285750">
              <a:buFont typeface="Arial" panose="020B0604020202020204" pitchFamily="34" charset="0"/>
              <a:buChar char="•"/>
            </a:pPr>
            <a:r>
              <a:rPr lang="es-AR" sz="1400" b="0" u="sng" baseline="0" dirty="0" smtClean="0"/>
              <a:t>Rollback</a:t>
            </a:r>
            <a:r>
              <a:rPr lang="es-AR" sz="1400" b="0" u="none" baseline="0" dirty="0" smtClean="0"/>
              <a:t>: Deshace todas las transacciones internas hasta la BEGIN mas externa (es decir, todo) y ponen </a:t>
            </a:r>
            <a:r>
              <a:rPr lang="es-AR" sz="1400" b="1" u="none" baseline="0" dirty="0" smtClean="0"/>
              <a:t>@@TRANCOUNT = 0</a:t>
            </a:r>
          </a:p>
          <a:p>
            <a:pPr marL="789081" lvl="1" indent="-285750">
              <a:buFont typeface="Arial" panose="020B0604020202020204" pitchFamily="34" charset="0"/>
              <a:buChar char="•"/>
            </a:pPr>
            <a:r>
              <a:rPr lang="es-AR" sz="1400" b="0" u="sng" baseline="0" dirty="0" smtClean="0"/>
              <a:t>Commit</a:t>
            </a:r>
            <a:r>
              <a:rPr lang="es-AR" sz="1400" b="0" u="none" baseline="0" dirty="0" smtClean="0"/>
              <a:t>: Reduce la variable </a:t>
            </a:r>
            <a:r>
              <a:rPr lang="es-AR" sz="1400" u="none" baseline="0" dirty="0" smtClean="0"/>
              <a:t>@@TRANCOUNT en 1.</a:t>
            </a:r>
            <a:endParaRPr lang="en-US" sz="1400" b="0" u="none" baseline="0" dirty="0" smtClean="0"/>
          </a:p>
          <a:p>
            <a:pPr marL="285750" lvl="0" indent="-285750">
              <a:buFont typeface="Arial" panose="020B0604020202020204" pitchFamily="34" charset="0"/>
              <a:buChar char="•"/>
            </a:pPr>
            <a:r>
              <a:rPr lang="es-AR" sz="1400" b="0" u="none" baseline="0" dirty="0" smtClean="0"/>
              <a:t>Es posible generar un breakpoint en alguna línea de la transacción a través de la sentencia SAVE TRAN: Entonces ante un posible Rollback, el hecho de revertir sentencias frenara con le breakpoint.</a:t>
            </a:r>
          </a:p>
          <a:p>
            <a:pPr marL="285750" lvl="0" indent="-285750">
              <a:buFont typeface="Arial" panose="020B0604020202020204" pitchFamily="34" charset="0"/>
              <a:buChar char="•"/>
            </a:pPr>
            <a:endParaRPr lang="en-US" sz="1400" b="0" u="none" baseline="0" dirty="0" smtClean="0"/>
          </a:p>
          <a:p>
            <a:pPr marL="503331" lvl="1" indent="0">
              <a:buFont typeface="Arial" panose="020B0604020202020204" pitchFamily="34" charset="0"/>
              <a:buNone/>
            </a:pPr>
            <a:endParaRPr lang="es-AR" sz="1400" b="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321" b="0" i="0" kern="1200" baseline="0" dirty="0" smtClean="0">
                <a:solidFill>
                  <a:schemeClr val="tx1"/>
                </a:solidFill>
                <a:effectLst/>
                <a:latin typeface="+mn-lt"/>
                <a:ea typeface="+mn-ea"/>
                <a:cs typeface="+mn-cs"/>
              </a:rPr>
              <a:t>Transacciones distribuidas: Son transacciones que se ejecutan en</a:t>
            </a:r>
            <a:r>
              <a:rPr lang="es-AR" sz="1400" u="none" baseline="0" dirty="0" smtClean="0"/>
              <a:t> 2 o mas servidores. la administración de la transacción es controlada entre los diferentes administradores de recursos de los servidores. </a:t>
            </a:r>
          </a:p>
          <a:p>
            <a:endParaRPr lang="es-AR" sz="1400" u="none" baseline="0" dirty="0" smtClean="0"/>
          </a:p>
          <a:p>
            <a:endParaRPr lang="es-AR" sz="1400" u="none" baseline="0" dirty="0" smtClean="0"/>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14</a:t>
            </a:fld>
            <a:endParaRPr lang="es-AR" dirty="0"/>
          </a:p>
        </p:txBody>
      </p:sp>
    </p:spTree>
    <p:extLst>
      <p:ext uri="{BB962C8B-B14F-4D97-AF65-F5344CB8AC3E}">
        <p14:creationId xmlns:p14="http://schemas.microsoft.com/office/powerpoint/2010/main" val="306099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15</a:t>
            </a:fld>
            <a:endParaRPr lang="es-AR" dirty="0"/>
          </a:p>
        </p:txBody>
      </p:sp>
    </p:spTree>
    <p:extLst>
      <p:ext uri="{BB962C8B-B14F-4D97-AF65-F5344CB8AC3E}">
        <p14:creationId xmlns:p14="http://schemas.microsoft.com/office/powerpoint/2010/main" val="122137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Vamos a empezar a algunos objetos de la BD que son mas pesados, mas complejos y tienen mucho contenido. </a:t>
            </a:r>
          </a:p>
          <a:p>
            <a:r>
              <a:rPr lang="es-AR" sz="1400" u="none" baseline="0" dirty="0" smtClean="0"/>
              <a:t>Hasta acá nos manejamos casi exclusivamente con tablas (consultándolas, creándolas o modificándolas. Hoy vamos a empezar a ver otros objetos de la base de datos que son utilizados frecuentemente como ser:</a:t>
            </a:r>
          </a:p>
          <a:p>
            <a:pPr marL="285750" indent="-285750">
              <a:buFont typeface="Arial" panose="020B0604020202020204" pitchFamily="34" charset="0"/>
              <a:buChar char="•"/>
            </a:pPr>
            <a:r>
              <a:rPr lang="es-AR" sz="1400" u="none" baseline="0" dirty="0" smtClean="0"/>
              <a:t>Índices.</a:t>
            </a:r>
          </a:p>
          <a:p>
            <a:pPr marL="285750" indent="-285750">
              <a:buFont typeface="Arial" panose="020B0604020202020204" pitchFamily="34" charset="0"/>
              <a:buChar char="•"/>
            </a:pPr>
            <a:r>
              <a:rPr lang="es-AR" sz="1400" u="none" baseline="0" dirty="0" smtClean="0"/>
              <a:t>Triggers (o disparadores).</a:t>
            </a:r>
          </a:p>
          <a:p>
            <a:pPr marL="285750" indent="-285750">
              <a:buFont typeface="Arial" panose="020B0604020202020204" pitchFamily="34" charset="0"/>
              <a:buChar char="•"/>
            </a:pPr>
            <a:r>
              <a:rPr lang="es-AR" sz="1400" u="none" baseline="0" dirty="0" smtClean="0"/>
              <a:t>Transacciones.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b="0" u="none" baseline="0" noProof="0" dirty="0" smtClean="0"/>
              <a:t>Un trigger (Disparador en español) es un </a:t>
            </a:r>
            <a:r>
              <a:rPr lang="es-AR" sz="1400" b="1" u="none" baseline="0" noProof="0" dirty="0" smtClean="0"/>
              <a:t>procedimiento que se ejecuta ante determinada acción</a:t>
            </a:r>
            <a:r>
              <a:rPr lang="es-AR" sz="1400" b="0" u="none" baseline="0" noProof="0" dirty="0" smtClean="0"/>
              <a:t>. Con lo cual ya identificamos </a:t>
            </a:r>
            <a:r>
              <a:rPr lang="es-AR" sz="1400" b="1" u="none" baseline="0" noProof="0" dirty="0" smtClean="0"/>
              <a:t>2 secciones</a:t>
            </a:r>
            <a:r>
              <a:rPr lang="es-AR" sz="1400" b="0" u="none" baseline="0" noProof="0" dirty="0" smtClean="0"/>
              <a:t> bien separadas:</a:t>
            </a:r>
          </a:p>
          <a:p>
            <a:pPr marL="285750" indent="-285750">
              <a:buFont typeface="Arial" panose="020B0604020202020204" pitchFamily="34" charset="0"/>
              <a:buChar char="•"/>
            </a:pPr>
            <a:r>
              <a:rPr lang="es-AR" sz="1400" b="1" u="sng" baseline="0" noProof="0" dirty="0" smtClean="0"/>
              <a:t>Desencadenante: </a:t>
            </a:r>
            <a:r>
              <a:rPr lang="es-AR" sz="1400" b="0" u="none" baseline="0" noProof="0" dirty="0" smtClean="0"/>
              <a:t>Acción que activa el trigger.</a:t>
            </a:r>
          </a:p>
          <a:p>
            <a:pPr marL="285750" indent="-285750">
              <a:buFont typeface="Arial" panose="020B0604020202020204" pitchFamily="34" charset="0"/>
              <a:buChar char="•"/>
            </a:pPr>
            <a:r>
              <a:rPr lang="es-AR" sz="1400" b="1" u="sng" baseline="0" noProof="0" dirty="0" smtClean="0"/>
              <a:t>Procedimiento: </a:t>
            </a:r>
            <a:r>
              <a:rPr lang="es-AR" sz="1400" b="0" u="none" baseline="0" noProof="0" dirty="0" smtClean="0"/>
              <a:t>Sentencias ejecutadas en consecuencia.</a:t>
            </a:r>
          </a:p>
          <a:p>
            <a:endParaRPr lang="es-AR" sz="1400" b="0" u="none" baseline="0" noProof="0" dirty="0" smtClean="0"/>
          </a:p>
          <a:p>
            <a:r>
              <a:rPr lang="es-AR" sz="1400" b="0" u="none" baseline="0" noProof="0" dirty="0" smtClean="0"/>
              <a:t>Funciones</a:t>
            </a:r>
          </a:p>
          <a:p>
            <a:pPr marL="342900" indent="-342900">
              <a:buFont typeface="+mj-lt"/>
              <a:buAutoNum type="arabicPeriod"/>
            </a:pPr>
            <a:r>
              <a:rPr lang="es-AR" sz="1400" b="1" u="none" baseline="0" noProof="0" dirty="0" smtClean="0"/>
              <a:t>Reforzar reglas de negocio</a:t>
            </a:r>
            <a:r>
              <a:rPr lang="es-AR" sz="1400" b="0" u="none" baseline="0" noProof="0" dirty="0" smtClean="0"/>
              <a:t> (Un trigger puede ser utilizado para </a:t>
            </a:r>
            <a:r>
              <a:rPr lang="es-AR" sz="1400" b="1" u="none" baseline="0" noProof="0" dirty="0" smtClean="0"/>
              <a:t>validar que un valor </a:t>
            </a:r>
            <a:r>
              <a:rPr lang="es-AR" sz="1400" b="0" u="none" baseline="0" noProof="0" dirty="0" smtClean="0"/>
              <a:t>a ingresar </a:t>
            </a:r>
            <a:r>
              <a:rPr lang="es-AR" sz="1400" b="1" u="none" baseline="0" noProof="0" dirty="0" smtClean="0"/>
              <a:t>cumpla</a:t>
            </a:r>
            <a:r>
              <a:rPr lang="es-AR" sz="1400" b="0" u="none" baseline="0" noProof="0" dirty="0" smtClean="0"/>
              <a:t> con determinada </a:t>
            </a:r>
            <a:r>
              <a:rPr lang="es-AR" sz="1400" b="1" u="none" baseline="0" noProof="0" dirty="0" smtClean="0"/>
              <a:t>condición</a:t>
            </a:r>
            <a:r>
              <a:rPr lang="es-AR" sz="1400" b="0" u="none" baseline="0" noProof="0" dirty="0" smtClean="0"/>
              <a:t>).</a:t>
            </a:r>
          </a:p>
          <a:p>
            <a:pPr marL="342900" indent="-342900">
              <a:buFont typeface="+mj-lt"/>
              <a:buAutoNum type="arabicPeriod"/>
            </a:pPr>
            <a:r>
              <a:rPr lang="es-AR" sz="1400" b="0" u="none" baseline="0" noProof="0" dirty="0" smtClean="0"/>
              <a:t>Mantener la </a:t>
            </a:r>
            <a:r>
              <a:rPr lang="es-AR" sz="1400" b="1" u="none" baseline="0" noProof="0" dirty="0" smtClean="0"/>
              <a:t>integridad de datos</a:t>
            </a:r>
            <a:r>
              <a:rPr lang="es-AR" sz="1400" b="0" u="none" baseline="0" noProof="0" dirty="0" smtClean="0"/>
              <a:t>.</a:t>
            </a:r>
          </a:p>
          <a:p>
            <a:pPr marL="342900" indent="-342900">
              <a:buFont typeface="+mj-lt"/>
              <a:buAutoNum type="arabicPeriod"/>
            </a:pPr>
            <a:r>
              <a:rPr lang="es-AR" sz="1400" b="0" u="none" baseline="0" noProof="0" dirty="0" smtClean="0"/>
              <a:t>Guardar </a:t>
            </a:r>
            <a:r>
              <a:rPr lang="es-AR" sz="1400" b="1" u="none" baseline="0" noProof="0" dirty="0" smtClean="0"/>
              <a:t>datos de auditoria</a:t>
            </a:r>
            <a:r>
              <a:rPr lang="es-AR" sz="1400" b="0" u="none" baseline="0" noProof="0" dirty="0" smtClean="0"/>
              <a:t>. (Generación de registros en una tabla de auditoria ante determinada acción).</a:t>
            </a:r>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3</a:t>
            </a:fld>
            <a:endParaRPr lang="es-AR" dirty="0"/>
          </a:p>
        </p:txBody>
      </p:sp>
    </p:spTree>
    <p:extLst>
      <p:ext uri="{BB962C8B-B14F-4D97-AF65-F5344CB8AC3E}">
        <p14:creationId xmlns:p14="http://schemas.microsoft.com/office/powerpoint/2010/main" val="131878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DML (Data manipulation language): Son los mas conocidos y </a:t>
            </a:r>
            <a:r>
              <a:rPr lang="es-AR" sz="1400" b="1" u="none" baseline="0" dirty="0" smtClean="0"/>
              <a:t>se disparan ante a</a:t>
            </a:r>
            <a:r>
              <a:rPr lang="es-AR" sz="1400" u="none" baseline="0" dirty="0" smtClean="0"/>
              <a:t>cciones DML </a:t>
            </a:r>
            <a:r>
              <a:rPr lang="es-AR" sz="1400" b="1" u="none" baseline="0" dirty="0" smtClean="0"/>
              <a:t>UPDATE / INSERT / DELETE</a:t>
            </a:r>
            <a:r>
              <a:rPr lang="es-AR" sz="1400" u="none" baseline="0" dirty="0" smtClean="0"/>
              <a:t>.</a:t>
            </a:r>
          </a:p>
          <a:p>
            <a:endParaRPr lang="es-AR" sz="1400" u="none" baseline="0" dirty="0" smtClean="0"/>
          </a:p>
          <a:p>
            <a:r>
              <a:rPr lang="es-AR" sz="1400" u="none" baseline="0" dirty="0" smtClean="0"/>
              <a:t>Algo importante que necesitamos conocer antes de entender este tipo de triggers es que cuando hacemos un INSERT lo que esta pasando es que se crea una </a:t>
            </a:r>
            <a:r>
              <a:rPr lang="es-AR" sz="1400" b="1" u="none" baseline="0" dirty="0" smtClean="0"/>
              <a:t>tabla temporal con el nombre INSERTED</a:t>
            </a:r>
            <a:r>
              <a:rPr lang="es-AR" sz="1400" u="none" baseline="0" dirty="0" smtClean="0"/>
              <a:t> la cual tiene la </a:t>
            </a:r>
            <a:r>
              <a:rPr lang="es-AR" sz="1400" b="1" u="none" baseline="0" dirty="0" smtClean="0"/>
              <a:t>misma estructura que la tabla original </a:t>
            </a:r>
            <a:r>
              <a:rPr lang="es-AR" sz="1400" u="none" baseline="0" dirty="0" smtClean="0"/>
              <a:t>y una vez que se inserta, </a:t>
            </a:r>
            <a:r>
              <a:rPr lang="es-AR" sz="1400" b="1" u="none" baseline="0" dirty="0" smtClean="0"/>
              <a:t>es eliminada automaticamente</a:t>
            </a:r>
            <a:r>
              <a:rPr lang="es-AR" sz="1400" u="none" baseline="0" dirty="0" smtClean="0"/>
              <a:t>. </a:t>
            </a:r>
            <a:r>
              <a:rPr lang="es-AR" sz="1400" b="1" u="none" baseline="0" dirty="0" smtClean="0"/>
              <a:t>Lo mismo </a:t>
            </a:r>
            <a:r>
              <a:rPr lang="es-AR" sz="1400" u="none" baseline="0" dirty="0" smtClean="0"/>
              <a:t>pasa </a:t>
            </a:r>
            <a:r>
              <a:rPr lang="es-AR" sz="1400" b="1" u="none" baseline="0" dirty="0" smtClean="0"/>
              <a:t>con</a:t>
            </a:r>
            <a:r>
              <a:rPr lang="es-AR" sz="1400" u="none" baseline="0" dirty="0" smtClean="0"/>
              <a:t> el DELETE pero con la tabla </a:t>
            </a:r>
            <a:r>
              <a:rPr lang="es-AR" sz="1400" b="1" u="none" baseline="0" dirty="0" smtClean="0"/>
              <a:t>DELETED</a:t>
            </a:r>
            <a:r>
              <a:rPr lang="es-AR" sz="1400" u="none" baseline="0" dirty="0" smtClean="0"/>
              <a:t>. Con el update es bastante similar pero son 2 las tablas temporales consumidas (la DELETED y la INSERTED). </a:t>
            </a:r>
            <a:r>
              <a:rPr lang="es-AR" sz="1400" b="1" u="none" baseline="0" dirty="0" smtClean="0"/>
              <a:t>No se pueden modificar los datos de estas tablas</a:t>
            </a:r>
            <a:r>
              <a:rPr lang="es-AR" sz="1400" u="none" baseline="0" dirty="0" smtClean="0"/>
              <a:t>.</a:t>
            </a:r>
          </a:p>
          <a:p>
            <a:endParaRPr lang="es-AR" sz="1400" u="none" baseline="0" dirty="0" smtClean="0"/>
          </a:p>
          <a:p>
            <a:r>
              <a:rPr lang="es-AR" sz="1400" b="1" u="none" baseline="0" dirty="0" smtClean="0"/>
              <a:t>Estas sentencias que se ejecutan pueden ser muy variables</a:t>
            </a:r>
            <a:r>
              <a:rPr lang="es-AR" sz="1400" u="none" baseline="0" dirty="0" smtClean="0"/>
              <a:t>. Si bien se lo suele asociar con la inserción de un registros a una tabla de auditoria, los triggers no se limitan a hacer eso únicamente. Se puede </a:t>
            </a:r>
            <a:r>
              <a:rPr lang="es-AR" sz="1400" b="1" u="none" baseline="0" dirty="0" smtClean="0"/>
              <a:t>actualizar datos </a:t>
            </a:r>
            <a:r>
              <a:rPr lang="es-AR" sz="1400" u="none" baseline="0" dirty="0" smtClean="0"/>
              <a:t>de tablas, </a:t>
            </a:r>
            <a:r>
              <a:rPr lang="es-AR" sz="1400" b="1" u="none" baseline="0" dirty="0" smtClean="0"/>
              <a:t>mostrar contenidos de consultas</a:t>
            </a:r>
            <a:r>
              <a:rPr lang="es-AR" sz="1400" u="none" baseline="0" dirty="0" smtClean="0"/>
              <a:t>, </a:t>
            </a:r>
            <a:r>
              <a:rPr lang="es-AR" sz="1400" b="1" u="none" baseline="0" dirty="0" smtClean="0"/>
              <a:t>insertar registros</a:t>
            </a:r>
            <a:r>
              <a:rPr lang="es-AR" sz="1400" u="none" baseline="0" dirty="0" smtClean="0"/>
              <a:t>, hacer un </a:t>
            </a:r>
            <a:r>
              <a:rPr lang="es-AR" sz="1400" b="1" u="none" baseline="0" dirty="0" smtClean="0"/>
              <a:t>print</a:t>
            </a:r>
            <a:r>
              <a:rPr lang="es-AR" sz="1400" u="none" baseline="0" dirty="0" smtClean="0"/>
              <a:t> de algún texto, etc. Si </a:t>
            </a:r>
            <a:r>
              <a:rPr lang="es-AR" sz="1400" b="1" u="none" baseline="0" dirty="0" smtClean="0"/>
              <a:t>existen limitaciones</a:t>
            </a:r>
            <a:r>
              <a:rPr lang="es-AR" sz="1400" u="none" baseline="0" dirty="0" smtClean="0"/>
              <a:t>: </a:t>
            </a:r>
            <a:r>
              <a:rPr lang="es-AR" sz="1400" b="1" u="none" baseline="0" dirty="0" smtClean="0"/>
              <a:t>ALTER</a:t>
            </a:r>
            <a:r>
              <a:rPr lang="es-AR" sz="1400" u="none" baseline="0" dirty="0" smtClean="0"/>
              <a:t> DATABASE, </a:t>
            </a:r>
            <a:r>
              <a:rPr lang="es-AR" sz="1400" b="1" u="none" baseline="0" dirty="0" smtClean="0"/>
              <a:t>CREATE</a:t>
            </a:r>
            <a:r>
              <a:rPr lang="es-AR" sz="1400" u="none" baseline="0" dirty="0" smtClean="0"/>
              <a:t> DATABASE, </a:t>
            </a:r>
            <a:r>
              <a:rPr lang="es-AR" sz="1400" b="1" u="none" baseline="0" dirty="0" smtClean="0"/>
              <a:t>DROP DATABASE</a:t>
            </a:r>
            <a:r>
              <a:rPr lang="es-AR" sz="1400" u="none" baseline="0" dirty="0" smtClean="0"/>
              <a:t>, RESTORE DATABASE, RESTORE LOG y RECONFIGURE. También hay otras como CREATE / DROP Y ALTER INDEX de la tabla que disparado el trigger y otras.</a:t>
            </a:r>
          </a:p>
          <a:p>
            <a:endParaRPr lang="es-AR" sz="1400" u="none" baseline="0" dirty="0" smtClean="0"/>
          </a:p>
          <a:p>
            <a:r>
              <a:rPr lang="es-AR" sz="1400" u="none" baseline="0" dirty="0" smtClean="0"/>
              <a:t>A su vez existen </a:t>
            </a:r>
            <a:r>
              <a:rPr lang="es-AR" sz="1400" b="1" u="none" baseline="0" dirty="0" smtClean="0"/>
              <a:t>2 tipos</a:t>
            </a:r>
            <a:r>
              <a:rPr lang="es-AR" sz="1400" u="none" baseline="0" dirty="0" smtClean="0"/>
              <a:t>:</a:t>
            </a:r>
          </a:p>
          <a:p>
            <a:r>
              <a:rPr lang="es-AR" sz="1400" b="1" u="none" baseline="0" dirty="0" smtClean="0"/>
              <a:t>AFTER</a:t>
            </a:r>
            <a:r>
              <a:rPr lang="es-AR" sz="1400" u="none" baseline="0" dirty="0" smtClean="0"/>
              <a:t>: Se disparan después de cada acción (son los mas conocidos).</a:t>
            </a:r>
          </a:p>
          <a:p>
            <a:r>
              <a:rPr lang="es-AR" sz="1400" b="1" u="none" baseline="0" dirty="0" smtClean="0"/>
              <a:t>INSTEAD OF</a:t>
            </a:r>
            <a:r>
              <a:rPr lang="es-AR" sz="1400" u="none" baseline="0" dirty="0" smtClean="0"/>
              <a:t>: Cancelan determina sentencia y ejecutan una en particular. </a:t>
            </a:r>
          </a:p>
          <a:p>
            <a:endParaRPr lang="es-AR" sz="1400" u="none" baseline="0" dirty="0" smtClean="0"/>
          </a:p>
          <a:p>
            <a:r>
              <a:rPr lang="es-AR" sz="1400" u="none" baseline="0" dirty="0" smtClean="0"/>
              <a:t>Recordar que la sentencia TRUNCATE no active triggers. La razón es que no trabaja directamente con los datos de la tabla sino que desasocia las hojas de datos de las tablas.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4</a:t>
            </a:fld>
            <a:endParaRPr lang="es-AR" dirty="0"/>
          </a:p>
        </p:txBody>
      </p:sp>
    </p:spTree>
    <p:extLst>
      <p:ext uri="{BB962C8B-B14F-4D97-AF65-F5344CB8AC3E}">
        <p14:creationId xmlns:p14="http://schemas.microsoft.com/office/powerpoint/2010/main" val="128448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DDL (Data definition language): Son </a:t>
            </a:r>
            <a:r>
              <a:rPr lang="es-AR" sz="1400" b="1" u="none" baseline="0" dirty="0" smtClean="0"/>
              <a:t>trigger especiales  que se crean a nivel estructura de datos o base de datos</a:t>
            </a:r>
            <a:r>
              <a:rPr lang="es-AR" sz="1400" u="none" baseline="0" dirty="0" smtClean="0"/>
              <a:t>. Las acciones que los disparan son: </a:t>
            </a:r>
            <a:r>
              <a:rPr lang="es-AR" sz="1400" b="1" u="none" baseline="0" dirty="0" smtClean="0"/>
              <a:t>CREATE, ALTER, </a:t>
            </a:r>
          </a:p>
          <a:p>
            <a:r>
              <a:rPr lang="es-AR" sz="1400" b="1" u="none" baseline="0" dirty="0" smtClean="0"/>
              <a:t>DROP, GRANT, DENY, REVOKE o UPDATE STATISTICS</a:t>
            </a:r>
            <a:r>
              <a:rPr lang="es-AR" sz="1400" u="none" baseline="0" dirty="0" smtClean="0"/>
              <a:t>. </a:t>
            </a:r>
          </a:p>
          <a:p>
            <a:endParaRPr lang="es-AR" sz="1400" u="none" baseline="0" dirty="0" smtClean="0"/>
          </a:p>
          <a:p>
            <a:r>
              <a:rPr lang="es-AR" sz="1400" u="none" baseline="0" dirty="0" smtClean="0"/>
              <a:t>Un </a:t>
            </a:r>
            <a:r>
              <a:rPr lang="es-AR" sz="1400" b="1" u="none" baseline="0" dirty="0" smtClean="0"/>
              <a:t>ejemplo</a:t>
            </a:r>
            <a:r>
              <a:rPr lang="es-AR" sz="1400" u="none" baseline="0" dirty="0" smtClean="0"/>
              <a:t> de este tipo de triggers se da al </a:t>
            </a:r>
            <a:r>
              <a:rPr lang="es-AR" sz="1400" b="1" u="none" baseline="0" dirty="0" smtClean="0"/>
              <a:t>impedir que se creen o modifiquen tablas de la BD</a:t>
            </a:r>
            <a:r>
              <a:rPr lang="es-AR" sz="1400" u="none" baseline="0" dirty="0" smtClean="0"/>
              <a:t>.</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5</a:t>
            </a:fld>
            <a:endParaRPr lang="es-AR" dirty="0"/>
          </a:p>
        </p:txBody>
      </p:sp>
    </p:spTree>
    <p:extLst>
      <p:ext uri="{BB962C8B-B14F-4D97-AF65-F5344CB8AC3E}">
        <p14:creationId xmlns:p14="http://schemas.microsoft.com/office/powerpoint/2010/main" val="290811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b="0" u="none" baseline="0" dirty="0" smtClean="0"/>
              <a:t>Otras características de los triggers:</a:t>
            </a:r>
          </a:p>
          <a:p>
            <a:pPr marL="285750" indent="-285750">
              <a:buFont typeface="Arial" panose="020B0604020202020204" pitchFamily="34" charset="0"/>
              <a:buChar char="•"/>
            </a:pPr>
            <a:r>
              <a:rPr lang="es-AR" sz="1400" b="1" u="none" baseline="0" dirty="0" smtClean="0"/>
              <a:t>No puede ejecutarse directamente </a:t>
            </a:r>
            <a:r>
              <a:rPr lang="es-AR" sz="1400" b="0" u="none" baseline="0" dirty="0" smtClean="0"/>
              <a:t>(como podría pasar con un SP). Solo se activan al producirse una acción en particular.</a:t>
            </a:r>
          </a:p>
          <a:p>
            <a:pPr marL="285750" indent="-285750">
              <a:buFont typeface="Arial" panose="020B0604020202020204" pitchFamily="34" charset="0"/>
              <a:buChar char="•"/>
            </a:pPr>
            <a:r>
              <a:rPr lang="es-AR" sz="1400" b="1" u="none" baseline="0" dirty="0" smtClean="0"/>
              <a:t>No reciben parámetros.</a:t>
            </a:r>
          </a:p>
          <a:p>
            <a:pPr marL="285750" indent="-285750">
              <a:buFont typeface="Arial" panose="020B0604020202020204" pitchFamily="34" charset="0"/>
              <a:buChar char="•"/>
            </a:pPr>
            <a:r>
              <a:rPr lang="es-AR" sz="1400" b="1" u="none" baseline="0" dirty="0" smtClean="0"/>
              <a:t>Es posible crear múltiples triggers por tabla y por acción </a:t>
            </a:r>
            <a:r>
              <a:rPr lang="es-AR" sz="1400" b="0" u="none" baseline="0" dirty="0" smtClean="0"/>
              <a:t>(el inserted puede disparar 3, el deleted 2, etc.).</a:t>
            </a:r>
          </a:p>
          <a:p>
            <a:pPr marL="285750" indent="-285750">
              <a:buFont typeface="Arial" panose="020B0604020202020204" pitchFamily="34" charset="0"/>
              <a:buChar char="•"/>
            </a:pPr>
            <a:r>
              <a:rPr lang="es-AR" sz="1400" b="0" u="none" baseline="0" dirty="0" smtClean="0"/>
              <a:t>Hay una </a:t>
            </a:r>
            <a:r>
              <a:rPr lang="es-AR" sz="1400" b="1" u="none" baseline="0" dirty="0" smtClean="0"/>
              <a:t>3er clasificación</a:t>
            </a:r>
            <a:r>
              <a:rPr lang="es-AR" sz="1400" b="0" u="none" baseline="0" dirty="0" smtClean="0"/>
              <a:t>: Los trigger </a:t>
            </a:r>
            <a:r>
              <a:rPr lang="es-AR" sz="1400" b="1" u="none" baseline="0" dirty="0" smtClean="0"/>
              <a:t>de tipo “Logon”</a:t>
            </a:r>
            <a:r>
              <a:rPr lang="es-AR" sz="1400" b="0" u="none" baseline="0" dirty="0" smtClean="0"/>
              <a:t> (que se activan al Loguearse a SQL Server, </a:t>
            </a:r>
            <a:r>
              <a:rPr lang="es-AR" sz="1400" b="1" u="none" baseline="0" dirty="0" smtClean="0"/>
              <a:t>una vez que se comprobaron las credenciales </a:t>
            </a:r>
            <a:r>
              <a:rPr lang="es-AR" sz="1400" b="0" u="none" baseline="0" dirty="0" smtClean="0"/>
              <a:t>del usuario).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t>Agregando el código "</a:t>
            </a:r>
            <a:r>
              <a:rPr lang="es-AR" sz="1400" b="1" u="none" baseline="0" dirty="0" smtClean="0"/>
              <a:t>set nocount on</a:t>
            </a:r>
            <a:r>
              <a:rPr lang="es-AR" sz="1400" b="0" u="none" baseline="0" dirty="0" smtClean="0"/>
              <a:t>“, </a:t>
            </a:r>
            <a:r>
              <a:rPr lang="es-AR" sz="1400" b="1" u="none" baseline="0" dirty="0" smtClean="0"/>
              <a:t>no se muestran los registros insertados </a:t>
            </a:r>
            <a:r>
              <a:rPr lang="es-AR" sz="1400" b="0" u="none" baseline="0" dirty="0" smtClean="0"/>
              <a:t>en tablas de auditoria (Es para que el usuario no sepa o pueda deducir que se están ejecutando triggers).</a:t>
            </a:r>
          </a:p>
          <a:p>
            <a:pPr marL="285750" indent="-285750">
              <a:buFont typeface="Arial" panose="020B0604020202020204" pitchFamily="34" charset="0"/>
              <a:buChar char="•"/>
            </a:pPr>
            <a:r>
              <a:rPr lang="es-AR" sz="1400" b="1" u="none" baseline="0" dirty="0" smtClean="0"/>
              <a:t>Recursividad en triggers: SQL </a:t>
            </a:r>
            <a:r>
              <a:rPr lang="es-AR" sz="1400" b="0" u="none" baseline="0" dirty="0" smtClean="0"/>
              <a:t>Server permite recursividad en los triggers. Es decir, que un trigger disparado por la T1 impacte en la T2 y esta a la vez en la T1 (recursividad indirecta) o que una table genere recursividad en ella misma (Recursividad directa). La recursividad puede llegar </a:t>
            </a:r>
            <a:r>
              <a:rPr lang="es-AR" sz="1400" b="1" u="none" baseline="0" dirty="0" smtClean="0"/>
              <a:t>hasta 32 niveles</a:t>
            </a:r>
            <a:r>
              <a:rPr lang="es-AR" sz="1400" b="0" u="none" baseline="0" dirty="0" smtClean="0"/>
              <a:t>. Si detecta que va a activarse </a:t>
            </a:r>
            <a:r>
              <a:rPr lang="es-AR" sz="1400" b="1" u="none" baseline="0" dirty="0" smtClean="0"/>
              <a:t>mas de 32 triggers, no será posible ejecutar la acción.</a:t>
            </a:r>
          </a:p>
          <a:p>
            <a:endParaRPr lang="es-AR" sz="1400" b="1"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6</a:t>
            </a:fld>
            <a:endParaRPr lang="es-AR" dirty="0"/>
          </a:p>
        </p:txBody>
      </p:sp>
    </p:spTree>
    <p:extLst>
      <p:ext uri="{BB962C8B-B14F-4D97-AF65-F5344CB8AC3E}">
        <p14:creationId xmlns:p14="http://schemas.microsoft.com/office/powerpoint/2010/main" val="97309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Los índices son </a:t>
            </a:r>
            <a:r>
              <a:rPr lang="es-AR" sz="1400" b="1" u="none" baseline="0" dirty="0" smtClean="0"/>
              <a:t>objetos</a:t>
            </a:r>
            <a:r>
              <a:rPr lang="es-AR" sz="1400" u="none" baseline="0" dirty="0" smtClean="0"/>
              <a:t> </a:t>
            </a:r>
            <a:r>
              <a:rPr lang="es-AR" sz="1400" b="1" u="none" baseline="0" dirty="0" smtClean="0"/>
              <a:t>que se asocian a tablas y permiten mejorar el rendimiento</a:t>
            </a:r>
            <a:r>
              <a:rPr lang="es-AR" sz="1400" u="none" baseline="0" dirty="0" smtClean="0"/>
              <a:t> de las consultas que involucren dicha tabla. Los índices pueden crearse en base a </a:t>
            </a:r>
            <a:r>
              <a:rPr lang="es-AR" sz="1400" b="1" u="none" baseline="0" dirty="0" smtClean="0"/>
              <a:t>uno o mas campos</a:t>
            </a:r>
            <a:r>
              <a:rPr lang="es-AR" sz="1400" u="none" baseline="0" dirty="0" smtClean="0"/>
              <a:t>. Existen </a:t>
            </a:r>
            <a:r>
              <a:rPr lang="es-AR" sz="1400" b="1" u="none" baseline="0" dirty="0" smtClean="0"/>
              <a:t>2 tipos </a:t>
            </a:r>
            <a:r>
              <a:rPr lang="es-AR" sz="1400" u="none" baseline="0" dirty="0" smtClean="0"/>
              <a:t>de índices:</a:t>
            </a:r>
          </a:p>
          <a:p>
            <a:pPr marL="342900" indent="-342900">
              <a:buFont typeface="+mj-lt"/>
              <a:buAutoNum type="arabicPeriod"/>
            </a:pPr>
            <a:r>
              <a:rPr lang="es-AR" sz="1400" b="1" u="none" baseline="0" dirty="0" smtClean="0"/>
              <a:t>Clustered</a:t>
            </a:r>
            <a:r>
              <a:rPr lang="es-AR" sz="1400" u="none" baseline="0" dirty="0" smtClean="0"/>
              <a:t> (o agrupado):</a:t>
            </a:r>
          </a:p>
          <a:p>
            <a:pPr marL="846231" lvl="1" indent="-342900">
              <a:buFont typeface="Arial" panose="020B0604020202020204" pitchFamily="34" charset="0"/>
              <a:buChar char="•"/>
            </a:pPr>
            <a:r>
              <a:rPr lang="es-AR" sz="1400" u="none" baseline="0" dirty="0" smtClean="0"/>
              <a:t>Implican un </a:t>
            </a:r>
            <a:r>
              <a:rPr lang="es-AR" sz="1400" b="1" u="none" baseline="0" dirty="0" smtClean="0"/>
              <a:t>ordenamiento real de los datos </a:t>
            </a:r>
            <a:r>
              <a:rPr lang="es-AR" sz="1400" u="none" baseline="0" dirty="0" smtClean="0"/>
              <a:t>almacenados físicamente en la tabla.</a:t>
            </a:r>
          </a:p>
          <a:p>
            <a:pPr marL="846231" lvl="1" indent="-342900">
              <a:buFont typeface="Arial" panose="020B0604020202020204" pitchFamily="34" charset="0"/>
              <a:buChar char="•"/>
            </a:pPr>
            <a:r>
              <a:rPr lang="es-AR" sz="1400" u="none" baseline="0" dirty="0" smtClean="0"/>
              <a:t>Por esta razón, si nuestro índice esta sobre un campo “Nombre”, </a:t>
            </a:r>
            <a:r>
              <a:rPr lang="es-AR" sz="1400" b="1" u="none" baseline="0" dirty="0" smtClean="0"/>
              <a:t>el ultimo registro agregado puede no agregarse debajo de todo</a:t>
            </a:r>
            <a:r>
              <a:rPr lang="es-AR" sz="1400" u="none" baseline="0" dirty="0" smtClean="0"/>
              <a:t>. Algo </a:t>
            </a:r>
            <a:r>
              <a:rPr lang="es-AR" sz="1400" b="1" u="none" baseline="0" dirty="0" smtClean="0"/>
              <a:t>similar ocurre </a:t>
            </a:r>
            <a:r>
              <a:rPr lang="es-AR" sz="1400" u="none" baseline="0" dirty="0" smtClean="0"/>
              <a:t>al hacer un </a:t>
            </a:r>
            <a:r>
              <a:rPr lang="es-AR" sz="1400" b="1" u="none" baseline="0" dirty="0" smtClean="0"/>
              <a:t>UPDATE</a:t>
            </a:r>
            <a:r>
              <a:rPr lang="es-AR" sz="1400" u="none" baseline="0" dirty="0" smtClean="0"/>
              <a:t> de dicho campo. Esto no sucede con campos identity donde siempre el ultimo va a ir al final.</a:t>
            </a:r>
          </a:p>
          <a:p>
            <a:pPr marL="846231" lvl="1" indent="-342900">
              <a:buFont typeface="Arial" panose="020B0604020202020204" pitchFamily="34" charset="0"/>
              <a:buChar char="•"/>
            </a:pPr>
            <a:r>
              <a:rPr lang="es-AR" sz="1400" u="none" baseline="0" dirty="0" smtClean="0"/>
              <a:t>Solo puede existir </a:t>
            </a:r>
            <a:r>
              <a:rPr lang="es-AR" sz="1400" b="1" u="none" baseline="0" dirty="0" smtClean="0"/>
              <a:t>un índice CLUSTERED por tabla</a:t>
            </a:r>
            <a:r>
              <a:rPr lang="es-AR" sz="1400" u="none" baseline="0" dirty="0" smtClean="0"/>
              <a:t>.</a:t>
            </a:r>
          </a:p>
          <a:p>
            <a:pPr marL="846231" lvl="1" indent="-342900">
              <a:buFont typeface="Arial" panose="020B0604020202020204" pitchFamily="34" charset="0"/>
              <a:buChar char="•"/>
            </a:pPr>
            <a:r>
              <a:rPr lang="es-AR" sz="1400" u="none" baseline="0" dirty="0" smtClean="0"/>
              <a:t>Al crear una </a:t>
            </a:r>
            <a:r>
              <a:rPr lang="es-AR" sz="1400" b="1" u="none" baseline="0" dirty="0" smtClean="0"/>
              <a:t>primary key</a:t>
            </a:r>
            <a:r>
              <a:rPr lang="es-AR" sz="1400" u="none" baseline="0" dirty="0" smtClean="0"/>
              <a:t>, estamos creando implícitamente un índice de este tipo.</a:t>
            </a:r>
          </a:p>
          <a:p>
            <a:pPr marL="846231" lvl="1" indent="-342900">
              <a:buFont typeface="Arial" panose="020B0604020202020204" pitchFamily="34" charset="0"/>
              <a:buChar char="•"/>
            </a:pPr>
            <a:r>
              <a:rPr lang="es-AR" sz="1400" u="none" baseline="0" dirty="0" smtClean="0"/>
              <a:t>A nivel técnico, se puede decir que aplicar un índice a juna tabla es igual a convertir la table en un índice.</a:t>
            </a:r>
          </a:p>
          <a:p>
            <a:pPr marL="846231" lvl="1" indent="-342900">
              <a:buFont typeface="Arial" panose="020B0604020202020204" pitchFamily="34" charset="0"/>
              <a:buChar char="•"/>
            </a:pPr>
            <a:r>
              <a:rPr lang="es-AR" sz="1400" u="none" baseline="0" dirty="0" smtClean="0"/>
              <a:t>Se lo suele asociar a un diccionario ya que su contenido esta ordenado (En la próxima diapositiva veremos que su funcionamiento es un poco mas efectivo).</a:t>
            </a:r>
          </a:p>
          <a:p>
            <a:pPr marL="342900" indent="-342900">
              <a:buFont typeface="+mj-lt"/>
              <a:buAutoNum type="arabicPeriod"/>
            </a:pPr>
            <a:r>
              <a:rPr lang="es-AR" sz="1400" b="1" u="none" baseline="0" dirty="0" smtClean="0"/>
              <a:t>NonClustered</a:t>
            </a:r>
            <a:r>
              <a:rPr lang="es-AR" sz="1400" u="none" baseline="0" dirty="0" smtClean="0"/>
              <a:t> (o no agrupado): </a:t>
            </a:r>
          </a:p>
          <a:p>
            <a:pPr marL="846231" lvl="1" indent="-342900">
              <a:buFont typeface="Arial" panose="020B0604020202020204" pitchFamily="34" charset="0"/>
              <a:buChar char="•"/>
            </a:pPr>
            <a:r>
              <a:rPr lang="es-AR" sz="1400" u="none" baseline="0" dirty="0" smtClean="0"/>
              <a:t>Tienen una </a:t>
            </a:r>
            <a:r>
              <a:rPr lang="es-AR" sz="1400" b="1" u="none" baseline="0" dirty="0" smtClean="0"/>
              <a:t>estructura separada de las filas </a:t>
            </a:r>
            <a:r>
              <a:rPr lang="es-AR" sz="1400" u="none" baseline="0" dirty="0" smtClean="0"/>
              <a:t>de la tabla. </a:t>
            </a:r>
          </a:p>
          <a:p>
            <a:pPr marL="846231" lvl="1" indent="-342900">
              <a:buFont typeface="Arial" panose="020B0604020202020204" pitchFamily="34" charset="0"/>
              <a:buChar char="•"/>
            </a:pPr>
            <a:r>
              <a:rPr lang="es-AR" sz="1400" b="1" u="none" baseline="0" dirty="0" smtClean="0"/>
              <a:t>No implica ordenar </a:t>
            </a:r>
            <a:r>
              <a:rPr lang="es-AR" sz="1400" u="none" baseline="0" dirty="0" smtClean="0"/>
              <a:t>los datos de la tabla.</a:t>
            </a:r>
          </a:p>
          <a:p>
            <a:pPr marL="846231" lvl="1" indent="-342900">
              <a:buFont typeface="Arial" panose="020B0604020202020204" pitchFamily="34" charset="0"/>
              <a:buChar char="•"/>
            </a:pPr>
            <a:r>
              <a:rPr lang="es-AR" sz="1400" u="none" baseline="0" dirty="0" smtClean="0"/>
              <a:t>Al crear una constraint </a:t>
            </a:r>
            <a:r>
              <a:rPr lang="es-AR" sz="1400" b="1" u="none" baseline="0" dirty="0" smtClean="0"/>
              <a:t>UNIQUE</a:t>
            </a:r>
            <a:r>
              <a:rPr lang="es-AR" sz="1400" u="none" baseline="0" dirty="0" smtClean="0"/>
              <a:t>, se esta creando implícitamente un índice de este tipo.</a:t>
            </a:r>
          </a:p>
          <a:p>
            <a:pPr marL="846231" lvl="1" indent="-342900">
              <a:buFont typeface="Arial" panose="020B0604020202020204" pitchFamily="34" charset="0"/>
              <a:buChar char="•"/>
            </a:pPr>
            <a:r>
              <a:rPr lang="es-AR" sz="1400" u="none" baseline="0" dirty="0" smtClean="0"/>
              <a:t>Si no indicamos el tipo de índice, por defecto lo va a crear como NonClustered.</a:t>
            </a:r>
          </a:p>
          <a:p>
            <a:pPr marL="846231" lvl="1" indent="-342900">
              <a:buFont typeface="Arial" panose="020B0604020202020204" pitchFamily="34" charset="0"/>
              <a:buChar char="•"/>
            </a:pPr>
            <a:r>
              <a:rPr lang="es-AR" sz="1400" u="none" baseline="0" dirty="0" smtClean="0"/>
              <a:t>Se lo suele Asociart al clásica índice de un libro con los temas y el numero de pagina.</a:t>
            </a:r>
          </a:p>
          <a:p>
            <a:pPr marL="846231" lvl="1" indent="-342900">
              <a:buFont typeface="Arial" panose="020B0604020202020204" pitchFamily="34" charset="0"/>
              <a:buChar char="•"/>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7</a:t>
            </a:fld>
            <a:endParaRPr lang="es-AR" dirty="0"/>
          </a:p>
        </p:txBody>
      </p:sp>
    </p:spTree>
    <p:extLst>
      <p:ext uri="{BB962C8B-B14F-4D97-AF65-F5344CB8AC3E}">
        <p14:creationId xmlns:p14="http://schemas.microsoft.com/office/powerpoint/2010/main" val="101379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Vamos a explicar el funcionamiento de los índices de acuerdo a su clasificación:</a:t>
            </a:r>
          </a:p>
          <a:p>
            <a:endParaRPr lang="es-AR" sz="1400" u="none" baseline="0" dirty="0" smtClean="0"/>
          </a:p>
          <a:p>
            <a:pPr marL="0" indent="0">
              <a:buNone/>
            </a:pPr>
            <a:r>
              <a:rPr lang="es-AR" sz="1400" u="none" baseline="0" dirty="0" smtClean="0"/>
              <a:t>1. </a:t>
            </a:r>
            <a:r>
              <a:rPr lang="es-AR" sz="1400" b="1" u="none" baseline="0" dirty="0" smtClean="0"/>
              <a:t>Clustered</a:t>
            </a:r>
            <a:r>
              <a:rPr lang="es-AR" sz="1400" u="none" baseline="0" dirty="0" smtClean="0"/>
              <a:t>.</a:t>
            </a:r>
          </a:p>
          <a:p>
            <a:pPr marL="0" indent="0">
              <a:buNone/>
            </a:pPr>
            <a:r>
              <a:rPr lang="es-AR" sz="1400" u="none" baseline="0" dirty="0" smtClean="0"/>
              <a:t>Que los datos estén ordenados físicamente, será de gran utilidad para la búsqueda de datos. Su funcionamiento se basa en nodos. </a:t>
            </a:r>
          </a:p>
          <a:p>
            <a:pPr marL="0" indent="0">
              <a:buNone/>
            </a:pPr>
            <a:r>
              <a:rPr lang="es-AR" sz="1400" u="none" baseline="0" dirty="0" smtClean="0"/>
              <a:t>Supongamos un índice indexada por un campo de texto: SQL genera un nodo por cada letra con la que comienza el campo “Nombre” (A , B , C, etc.). Luego asocia esa letra del nodo con el primer registro que comienza con esa letra y su posición en la tabla (registro 2, 10, 55, etc.).</a:t>
            </a:r>
          </a:p>
          <a:p>
            <a:pPr marL="0" indent="0">
              <a:buNone/>
            </a:pPr>
            <a:r>
              <a:rPr lang="es-AR" sz="1400" u="none" baseline="0" dirty="0" smtClean="0"/>
              <a:t>Con esto, cuando SQL necesita buscar el texto ‘Prueba”, busca el nodo “Pepe”, recupera la fila asociada al nodo y comienza a barrer la tabla a partir de dicha fila.</a:t>
            </a:r>
          </a:p>
          <a:p>
            <a:endParaRPr lang="es-AR" sz="1400" u="none" baseline="0" dirty="0" smtClean="0"/>
          </a:p>
          <a:p>
            <a:r>
              <a:rPr lang="es-AR" sz="1400" u="none" baseline="0" dirty="0" smtClean="0"/>
              <a:t>2. </a:t>
            </a:r>
            <a:r>
              <a:rPr lang="es-AR" sz="1400" b="1" u="none" baseline="0" dirty="0" smtClean="0"/>
              <a:t>Non Clustered</a:t>
            </a:r>
            <a:r>
              <a:rPr lang="es-AR" sz="1400" u="none" baseline="0" dirty="0" smtClean="0"/>
              <a:t>.</a:t>
            </a:r>
          </a:p>
          <a:p>
            <a:r>
              <a:rPr lang="es-AR" sz="1400" u="none" baseline="0" dirty="0" smtClean="0"/>
              <a:t>En este caso, los datos de la tabla no pueden volver a ser ordenados. Con lo cual SQL maneja la lista desordenada (como una nueva estructura) y le asigna un numero de registro en la tabla de igual forma que en el ejemplo anterior. Seguido a esto, ordena virtualmente los datos de forma ascendente. Con este ordenamiento a nivel de hoja lo copia y pega en otra estructura a la que trata de idéntica forma a la del índice clústeres (toma un nodo por cada letra). La búsqueda “entra” por nodo, pasa a pagina y luego da los resultados.</a:t>
            </a:r>
          </a:p>
          <a:p>
            <a:endParaRPr lang="es-AR" sz="1400" u="none" baseline="0" dirty="0" smtClean="0"/>
          </a:p>
          <a:p>
            <a:r>
              <a:rPr lang="es-AR" sz="1400" u="none" baseline="0" dirty="0" smtClean="0"/>
              <a:t>Ver ejemplo con Excel simulando los pasos del motor de base de datos.</a:t>
            </a:r>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8</a:t>
            </a:fld>
            <a:endParaRPr lang="es-AR" dirty="0"/>
          </a:p>
        </p:txBody>
      </p:sp>
    </p:spTree>
    <p:extLst>
      <p:ext uri="{BB962C8B-B14F-4D97-AF65-F5344CB8AC3E}">
        <p14:creationId xmlns:p14="http://schemas.microsoft.com/office/powerpoint/2010/main" val="405008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El plan de ejecución es una </a:t>
            </a:r>
            <a:r>
              <a:rPr lang="es-AR" sz="1400" b="1" u="none" baseline="0" dirty="0" smtClean="0"/>
              <a:t>herramienta</a:t>
            </a:r>
            <a:r>
              <a:rPr lang="es-AR" sz="1400" u="none" baseline="0" dirty="0" smtClean="0"/>
              <a:t> </a:t>
            </a:r>
            <a:r>
              <a:rPr lang="es-AR" sz="1400" b="1" u="none" baseline="0" dirty="0" smtClean="0"/>
              <a:t>que</a:t>
            </a:r>
            <a:r>
              <a:rPr lang="es-AR" sz="1400" u="none" baseline="0" dirty="0" smtClean="0"/>
              <a:t> ofrece SQL Server y </a:t>
            </a:r>
            <a:r>
              <a:rPr lang="es-AR" sz="1400" b="1" u="none" baseline="0" dirty="0" smtClean="0"/>
              <a:t>brinda una estimación</a:t>
            </a:r>
            <a:r>
              <a:rPr lang="es-AR" sz="1400" u="none" baseline="0" dirty="0" smtClean="0"/>
              <a:t> que realiza el motor de la base de datos (en base a números estadísticos que maneja) y </a:t>
            </a:r>
            <a:r>
              <a:rPr lang="es-AR" sz="1400" b="1" u="none" baseline="0" dirty="0" smtClean="0"/>
              <a:t>que nos permite detectar </a:t>
            </a:r>
            <a:r>
              <a:rPr lang="es-AR" sz="1400" u="none" baseline="0" dirty="0" smtClean="0"/>
              <a:t>que partes de una query están generando </a:t>
            </a:r>
            <a:r>
              <a:rPr lang="es-AR" sz="1400" b="1" u="none" baseline="0" dirty="0" smtClean="0"/>
              <a:t>demoras</a:t>
            </a:r>
            <a:r>
              <a:rPr lang="es-AR" sz="1400" u="none" baseline="0" dirty="0" smtClean="0"/>
              <a:t>. </a:t>
            </a:r>
            <a:r>
              <a:rPr lang="es-AR" sz="1400" b="1" u="none" baseline="0" dirty="0" smtClean="0"/>
              <a:t>Identificar el problema es el primer paso para resolverlo</a:t>
            </a:r>
            <a:r>
              <a:rPr lang="es-AR" sz="1400" u="none" baseline="0" dirty="0" smtClean="0"/>
              <a:t>.</a:t>
            </a:r>
          </a:p>
          <a:p>
            <a:r>
              <a:rPr lang="es-AR" sz="1400" b="1" u="none" baseline="0" dirty="0" smtClean="0"/>
              <a:t>Estos tiempos no son 100% </a:t>
            </a:r>
            <a:r>
              <a:rPr lang="es-AR" sz="1400" b="0" u="none" baseline="0" dirty="0" smtClean="0"/>
              <a:t>exactos sino estimados</a:t>
            </a:r>
            <a:r>
              <a:rPr lang="es-AR" sz="1400" u="none" baseline="0" dirty="0" smtClean="0"/>
              <a:t>, pero resulta muy importante si queremos ver la conveniencia o no de incluir índices en una consulta.</a:t>
            </a:r>
          </a:p>
          <a:p>
            <a:endParaRPr lang="es-AR" sz="1400" u="none" baseline="0" dirty="0" smtClean="0"/>
          </a:p>
          <a:p>
            <a:r>
              <a:rPr lang="es-AR" sz="1400" u="none" baseline="0" dirty="0" smtClean="0"/>
              <a:t>Algunos de los </a:t>
            </a:r>
            <a:r>
              <a:rPr lang="es-AR" sz="1400" b="1" u="none" baseline="0" dirty="0" smtClean="0"/>
              <a:t>operadores mas comunes </a:t>
            </a:r>
            <a:r>
              <a:rPr lang="es-AR" sz="1400" u="none" baseline="0" dirty="0" smtClean="0"/>
              <a:t>son: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321" b="1" i="0" u="sng" kern="1200" cap="all" dirty="0" smtClean="0">
                <a:solidFill>
                  <a:schemeClr val="tx1"/>
                </a:solidFill>
                <a:effectLst/>
                <a:latin typeface="+mn-lt"/>
                <a:ea typeface="+mn-ea"/>
                <a:cs typeface="+mn-cs"/>
              </a:rPr>
              <a:t>TABLE SCAN</a:t>
            </a:r>
            <a:r>
              <a:rPr lang="es-AR" sz="1400" b="1" i="0" u="sng" kern="1200" cap="none" baseline="0" dirty="0" smtClean="0">
                <a:solidFill>
                  <a:schemeClr val="tx1"/>
                </a:solidFill>
                <a:effectLst/>
                <a:latin typeface="+mn-lt"/>
                <a:ea typeface="+mn-ea"/>
                <a:cs typeface="+mn-cs"/>
              </a:rPr>
              <a:t>:</a:t>
            </a:r>
            <a:r>
              <a:rPr lang="es-AR" sz="1400" b="0" i="0" u="none" kern="1200" cap="none" baseline="0" dirty="0" smtClean="0">
                <a:solidFill>
                  <a:schemeClr val="tx1"/>
                </a:solidFill>
                <a:effectLst/>
                <a:latin typeface="+mn-lt"/>
                <a:ea typeface="+mn-ea"/>
                <a:cs typeface="+mn-cs"/>
              </a:rPr>
              <a:t> EL motor de base de datos debe leer toda la tabla sin usar índice. Hay que evitarlo a toda costa.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CLUSTERED INDEX SCAN: </a:t>
            </a:r>
            <a:r>
              <a:rPr lang="es-AR" sz="1400" b="0" i="0" u="none" kern="1200" cap="none" baseline="0" dirty="0" smtClean="0">
                <a:solidFill>
                  <a:schemeClr val="tx1"/>
                </a:solidFill>
                <a:effectLst/>
                <a:latin typeface="+mn-lt"/>
                <a:ea typeface="+mn-ea"/>
                <a:cs typeface="+mn-cs"/>
              </a:rPr>
              <a:t>Utiliza un índice de tipo “Clustered” para recorrer toda la tabla.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CLUSTERED INDEX SEEK:</a:t>
            </a:r>
            <a:r>
              <a:rPr lang="es-AR" sz="1400" b="0" i="0" u="none" kern="1200" cap="none" baseline="0" dirty="0" smtClean="0">
                <a:solidFill>
                  <a:schemeClr val="tx1"/>
                </a:solidFill>
                <a:effectLst/>
                <a:latin typeface="+mn-lt"/>
                <a:ea typeface="+mn-ea"/>
                <a:cs typeface="+mn-cs"/>
              </a:rPr>
              <a:t> Sinónimo de que estamos haciendo bien las cosas. La búsqueda entro por el índice y lo utilizo correctamente.</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INDEX SCAN</a:t>
            </a:r>
            <a:r>
              <a:rPr lang="es-AR" sz="1400" b="0" i="0" u="none" kern="1200" cap="none" baseline="0" dirty="0" smtClean="0">
                <a:solidFill>
                  <a:schemeClr val="tx1"/>
                </a:solidFill>
                <a:effectLst/>
                <a:latin typeface="+mn-lt"/>
                <a:ea typeface="+mn-ea"/>
                <a:cs typeface="+mn-cs"/>
              </a:rPr>
              <a:t>: Recorre la tabla utilizando un índice NonClustered.</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INDEX SEEK</a:t>
            </a:r>
            <a:r>
              <a:rPr lang="es-AR" sz="1400" b="0" i="0" u="none" kern="1200" cap="none" baseline="0" dirty="0" smtClean="0">
                <a:solidFill>
                  <a:schemeClr val="tx1"/>
                </a:solidFill>
                <a:effectLst/>
                <a:latin typeface="+mn-lt"/>
                <a:ea typeface="+mn-ea"/>
                <a:cs typeface="+mn-cs"/>
              </a:rPr>
              <a:t>: Esta usando un índice NonClustered.</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SORT</a:t>
            </a:r>
            <a:r>
              <a:rPr lang="es-AR" sz="1400" b="0" i="0" u="none" kern="1200" cap="none" baseline="0" dirty="0" smtClean="0">
                <a:solidFill>
                  <a:schemeClr val="tx1"/>
                </a:solidFill>
                <a:effectLst/>
                <a:latin typeface="+mn-lt"/>
                <a:ea typeface="+mn-ea"/>
                <a:cs typeface="+mn-cs"/>
              </a:rPr>
              <a:t>: Cuando solicitamos un ordenamiento, Group by o top.</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i="0" u="sng" kern="1200" cap="none" baseline="0" dirty="0" smtClean="0">
                <a:solidFill>
                  <a:schemeClr val="tx1"/>
                </a:solidFill>
                <a:effectLst/>
                <a:latin typeface="+mn-lt"/>
                <a:ea typeface="+mn-ea"/>
                <a:cs typeface="+mn-cs"/>
              </a:rPr>
              <a:t>JOIN</a:t>
            </a:r>
            <a:r>
              <a:rPr lang="es-AR" sz="1400" b="0" i="0" u="none" kern="1200" cap="none" baseline="0" dirty="0" smtClean="0">
                <a:solidFill>
                  <a:schemeClr val="tx1"/>
                </a:solidFill>
                <a:effectLst/>
                <a:latin typeface="+mn-lt"/>
                <a:ea typeface="+mn-ea"/>
                <a:cs typeface="+mn-cs"/>
              </a:rPr>
              <a:t>: Uniones entre tablas. Existen varios: NESTED LOOP JOIN (pocos registros) – MERGE JOIN (Muchos registros)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0" i="0" u="none" kern="1200" cap="none" baseline="0" dirty="0" smtClean="0">
              <a:solidFill>
                <a:schemeClr val="tx1"/>
              </a:solidFill>
              <a:effectLst/>
              <a:latin typeface="+mn-lt"/>
              <a:ea typeface="+mn-ea"/>
              <a:cs typeface="+mn-cs"/>
            </a:endParaRP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0" i="0" u="none" kern="1200" cap="none" baseline="0" dirty="0" smtClean="0">
                <a:solidFill>
                  <a:schemeClr val="tx1"/>
                </a:solidFill>
                <a:effectLst/>
                <a:latin typeface="+mn-lt"/>
                <a:ea typeface="+mn-ea"/>
                <a:cs typeface="+mn-cs"/>
              </a:rPr>
              <a:t>Datos importantes que brinda el plan de ejecución: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i="0" u="sng" kern="1200" cap="none" baseline="0" dirty="0" smtClean="0">
                <a:solidFill>
                  <a:schemeClr val="tx1"/>
                </a:solidFill>
                <a:effectLst/>
                <a:latin typeface="+mn-lt"/>
                <a:ea typeface="+mn-ea"/>
                <a:cs typeface="+mn-cs"/>
              </a:rPr>
              <a:t>Costo estimado de E/S: </a:t>
            </a:r>
            <a:r>
              <a:rPr lang="es-AR" sz="1400" b="0" i="0" u="none" kern="1200" cap="none" baseline="0" dirty="0" smtClean="0">
                <a:solidFill>
                  <a:schemeClr val="tx1"/>
                </a:solidFill>
                <a:effectLst/>
                <a:latin typeface="+mn-lt"/>
                <a:ea typeface="+mn-ea"/>
                <a:cs typeface="+mn-cs"/>
              </a:rPr>
              <a:t>Debe ser lo mas bajo posible.</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i="0" u="sng" kern="1200" cap="none" baseline="0" dirty="0" smtClean="0">
                <a:solidFill>
                  <a:schemeClr val="tx1"/>
                </a:solidFill>
                <a:effectLst/>
                <a:latin typeface="+mn-lt"/>
                <a:ea typeface="+mn-ea"/>
                <a:cs typeface="+mn-cs"/>
              </a:rPr>
              <a:t>Costo estimado de CPU: </a:t>
            </a:r>
            <a:r>
              <a:rPr lang="es-AR" sz="1400" b="0" i="0" u="none" kern="1200" cap="none" baseline="0" dirty="0" smtClean="0">
                <a:solidFill>
                  <a:schemeClr val="tx1"/>
                </a:solidFill>
                <a:effectLst/>
                <a:latin typeface="+mn-lt"/>
                <a:ea typeface="+mn-ea"/>
                <a:cs typeface="+mn-cs"/>
              </a:rPr>
              <a:t>Ídem anterior.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i="0" u="sng" kern="1200" cap="none" baseline="0" dirty="0" smtClean="0">
                <a:solidFill>
                  <a:schemeClr val="tx1"/>
                </a:solidFill>
                <a:effectLst/>
                <a:latin typeface="+mn-lt"/>
                <a:ea typeface="+mn-ea"/>
                <a:cs typeface="+mn-cs"/>
              </a:rPr>
              <a:t>Costo estimado de subárbol: </a:t>
            </a:r>
            <a:r>
              <a:rPr lang="es-AR" sz="1400" b="0" i="0" u="none" kern="1200" cap="none" baseline="0" dirty="0" smtClean="0">
                <a:solidFill>
                  <a:schemeClr val="tx1"/>
                </a:solidFill>
                <a:effectLst/>
                <a:latin typeface="+mn-lt"/>
                <a:ea typeface="+mn-ea"/>
                <a:cs typeface="+mn-cs"/>
              </a:rPr>
              <a:t>Costo total del optimizador de consultas.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9</a:t>
            </a:fld>
            <a:endParaRPr lang="es-AR" dirty="0"/>
          </a:p>
        </p:txBody>
      </p:sp>
    </p:spTree>
    <p:extLst>
      <p:ext uri="{BB962C8B-B14F-4D97-AF65-F5344CB8AC3E}">
        <p14:creationId xmlns:p14="http://schemas.microsoft.com/office/powerpoint/2010/main" val="268243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26/06/2017</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pPr algn="ctr"/>
            <a:r>
              <a:rPr lang="es-ES" sz="4400" b="1" dirty="0" smtClean="0">
                <a:solidFill>
                  <a:schemeClr val="accent1"/>
                </a:solidFill>
              </a:rPr>
              <a:t>SQL - Nivel 2 </a:t>
            </a:r>
          </a:p>
          <a:p>
            <a:pPr algn="ctr"/>
            <a:r>
              <a:rPr lang="es-ES" sz="4400" b="1" dirty="0" smtClean="0">
                <a:solidFill>
                  <a:schemeClr val="accent1"/>
                </a:solidFill>
              </a:rPr>
              <a:t>Encuentro 2</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Índices.</a:t>
            </a:r>
            <a:endParaRPr lang="es-AR" dirty="0"/>
          </a:p>
        </p:txBody>
      </p:sp>
      <p:sp>
        <p:nvSpPr>
          <p:cNvPr id="3" name="Marcador de texto 2"/>
          <p:cNvSpPr>
            <a:spLocks noGrp="1"/>
          </p:cNvSpPr>
          <p:nvPr>
            <p:ph type="body" sz="quarter" idx="10"/>
          </p:nvPr>
        </p:nvSpPr>
        <p:spPr>
          <a:xfrm>
            <a:off x="317065" y="1585892"/>
            <a:ext cx="7899424" cy="4176464"/>
          </a:xfrm>
        </p:spPr>
        <p:txBody>
          <a:bodyPr/>
          <a:lstStyle/>
          <a:p>
            <a:pPr marL="342900" indent="-342900">
              <a:buFont typeface="Arial" panose="020B0604020202020204" pitchFamily="34" charset="0"/>
              <a:buChar char="•"/>
            </a:pPr>
            <a:r>
              <a:rPr lang="es-AR" sz="2800" dirty="0" smtClean="0"/>
              <a:t>Análisis de campos mas usados.</a:t>
            </a:r>
          </a:p>
          <a:p>
            <a:pPr marL="342900" indent="-342900">
              <a:buFont typeface="Arial" panose="020B0604020202020204" pitchFamily="34" charset="0"/>
              <a:buChar char="•"/>
            </a:pPr>
            <a:r>
              <a:rPr lang="es-AR" sz="2800" dirty="0" smtClean="0"/>
              <a:t>Ocurrencia de escritura / lectura.</a:t>
            </a:r>
          </a:p>
          <a:p>
            <a:pPr marL="342900" indent="-342900">
              <a:buFont typeface="Arial" panose="020B0604020202020204" pitchFamily="34" charset="0"/>
              <a:buChar char="•"/>
            </a:pPr>
            <a:r>
              <a:rPr lang="es-AR" sz="2800" dirty="0" smtClean="0"/>
              <a:t>Campos que forman el índice.</a:t>
            </a:r>
          </a:p>
          <a:p>
            <a:pPr marL="342900" indent="-342900">
              <a:buFont typeface="Arial" panose="020B0604020202020204" pitchFamily="34" charset="0"/>
              <a:buChar char="•"/>
            </a:pPr>
            <a:r>
              <a:rPr lang="es-AR" sz="2800" dirty="0" smtClean="0"/>
              <a:t>Buenas practicas comentadas desde la primer charla.</a:t>
            </a:r>
          </a:p>
          <a:p>
            <a:pPr marL="342900" indent="-342900">
              <a:buFont typeface="Arial" panose="020B0604020202020204" pitchFamily="34" charset="0"/>
              <a:buChar char="•"/>
            </a:pPr>
            <a:r>
              <a:rPr lang="es-AR" sz="2800" dirty="0" smtClean="0"/>
              <a:t>Plan de ejecución: Conocer SPs del sistema.</a:t>
            </a:r>
          </a:p>
          <a:p>
            <a:endParaRPr lang="es-AR" sz="2800" dirty="0" smtClean="0"/>
          </a:p>
        </p:txBody>
      </p:sp>
      <p:sp>
        <p:nvSpPr>
          <p:cNvPr id="4" name="Marcador de texto 3"/>
          <p:cNvSpPr>
            <a:spLocks noGrp="1"/>
          </p:cNvSpPr>
          <p:nvPr>
            <p:ph type="body" sz="quarter" idx="11"/>
          </p:nvPr>
        </p:nvSpPr>
        <p:spPr/>
        <p:txBody>
          <a:bodyPr/>
          <a:lstStyle/>
          <a:p>
            <a:r>
              <a:rPr lang="es-AR" dirty="0" smtClean="0"/>
              <a:t>3.4. Otras cuestiones.</a:t>
            </a:r>
            <a:endParaRPr lang="es-AR"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204" y="1707628"/>
            <a:ext cx="1201285" cy="1273822"/>
          </a:xfrm>
          <a:prstGeom prst="rect">
            <a:avLst/>
          </a:prstGeom>
        </p:spPr>
      </p:pic>
    </p:spTree>
    <p:extLst>
      <p:ext uri="{BB962C8B-B14F-4D97-AF65-F5344CB8AC3E}">
        <p14:creationId xmlns:p14="http://schemas.microsoft.com/office/powerpoint/2010/main" val="161460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Transacciones.</a:t>
            </a:r>
            <a:endParaRPr lang="es-AR" dirty="0"/>
          </a:p>
        </p:txBody>
      </p:sp>
      <p:sp>
        <p:nvSpPr>
          <p:cNvPr id="4" name="Marcador de texto 3"/>
          <p:cNvSpPr>
            <a:spLocks noGrp="1"/>
          </p:cNvSpPr>
          <p:nvPr>
            <p:ph type="body" sz="quarter" idx="11"/>
          </p:nvPr>
        </p:nvSpPr>
        <p:spPr/>
        <p:txBody>
          <a:bodyPr/>
          <a:lstStyle/>
          <a:p>
            <a:r>
              <a:rPr lang="es-AR" dirty="0" smtClean="0"/>
              <a:t>4.1. Definición. </a:t>
            </a:r>
            <a:endParaRPr lang="es-AR" dirty="0"/>
          </a:p>
        </p:txBody>
      </p:sp>
      <p:sp>
        <p:nvSpPr>
          <p:cNvPr id="6" name="Rectángulo redondeado 5"/>
          <p:cNvSpPr/>
          <p:nvPr/>
        </p:nvSpPr>
        <p:spPr>
          <a:xfrm>
            <a:off x="270441" y="2953771"/>
            <a:ext cx="1800200" cy="8529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BEGIN TRAN</a:t>
            </a:r>
            <a:endParaRPr lang="es-AR" sz="2000" dirty="0"/>
          </a:p>
        </p:txBody>
      </p:sp>
      <p:sp>
        <p:nvSpPr>
          <p:cNvPr id="7" name="Rectángulo redondeado 6"/>
          <p:cNvSpPr/>
          <p:nvPr/>
        </p:nvSpPr>
        <p:spPr>
          <a:xfrm>
            <a:off x="3571377" y="1328911"/>
            <a:ext cx="1800200" cy="8529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COMMIT</a:t>
            </a:r>
            <a:endParaRPr lang="es-AR" sz="2000" dirty="0"/>
          </a:p>
        </p:txBody>
      </p:sp>
      <p:sp>
        <p:nvSpPr>
          <p:cNvPr id="8" name="Rectángulo redondeado 7"/>
          <p:cNvSpPr/>
          <p:nvPr/>
        </p:nvSpPr>
        <p:spPr>
          <a:xfrm>
            <a:off x="3571377" y="4703398"/>
            <a:ext cx="1800200" cy="8529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ROLLBACK</a:t>
            </a:r>
            <a:endParaRPr lang="es-AR" sz="2000" dirty="0"/>
          </a:p>
        </p:txBody>
      </p:sp>
      <p:cxnSp>
        <p:nvCxnSpPr>
          <p:cNvPr id="9" name="Conector recto de flecha 8"/>
          <p:cNvCxnSpPr>
            <a:stCxn id="6" idx="3"/>
            <a:endCxn id="14" idx="1"/>
          </p:cNvCxnSpPr>
          <p:nvPr/>
        </p:nvCxnSpPr>
        <p:spPr>
          <a:xfrm>
            <a:off x="2070641" y="3380234"/>
            <a:ext cx="13207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14" idx="2"/>
            <a:endCxn id="8" idx="0"/>
          </p:cNvCxnSpPr>
          <p:nvPr/>
        </p:nvCxnSpPr>
        <p:spPr>
          <a:xfrm>
            <a:off x="4471477" y="3806697"/>
            <a:ext cx="0" cy="896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6872313" y="3159530"/>
            <a:ext cx="1800200" cy="8529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FIN</a:t>
            </a:r>
            <a:endParaRPr lang="es-AR" sz="2000" dirty="0"/>
          </a:p>
        </p:txBody>
      </p:sp>
      <p:cxnSp>
        <p:nvCxnSpPr>
          <p:cNvPr id="12" name="Conector recto de flecha 11"/>
          <p:cNvCxnSpPr>
            <a:stCxn id="7" idx="3"/>
            <a:endCxn id="11" idx="0"/>
          </p:cNvCxnSpPr>
          <p:nvPr/>
        </p:nvCxnSpPr>
        <p:spPr>
          <a:xfrm>
            <a:off x="5371577" y="1755374"/>
            <a:ext cx="2400836" cy="14041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8" idx="3"/>
            <a:endCxn id="11" idx="2"/>
          </p:cNvCxnSpPr>
          <p:nvPr/>
        </p:nvCxnSpPr>
        <p:spPr>
          <a:xfrm flipV="1">
            <a:off x="5371577" y="4012456"/>
            <a:ext cx="2400836" cy="11174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3391357" y="2953771"/>
            <a:ext cx="2160240" cy="8529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SENTENCIAS SQL</a:t>
            </a:r>
            <a:endParaRPr lang="es-AR" sz="2000" dirty="0"/>
          </a:p>
        </p:txBody>
      </p:sp>
      <p:cxnSp>
        <p:nvCxnSpPr>
          <p:cNvPr id="15" name="Conector recto de flecha 14"/>
          <p:cNvCxnSpPr>
            <a:stCxn id="14" idx="0"/>
            <a:endCxn id="7" idx="2"/>
          </p:cNvCxnSpPr>
          <p:nvPr/>
        </p:nvCxnSpPr>
        <p:spPr>
          <a:xfrm flipV="1">
            <a:off x="4471477" y="2181837"/>
            <a:ext cx="0" cy="771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0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Transacciones.</a:t>
            </a:r>
            <a:endParaRPr lang="es-AR" dirty="0"/>
          </a:p>
        </p:txBody>
      </p:sp>
      <p:sp>
        <p:nvSpPr>
          <p:cNvPr id="4" name="Marcador de texto 3"/>
          <p:cNvSpPr>
            <a:spLocks noGrp="1"/>
          </p:cNvSpPr>
          <p:nvPr>
            <p:ph type="body" sz="quarter" idx="11"/>
          </p:nvPr>
        </p:nvSpPr>
        <p:spPr/>
        <p:txBody>
          <a:bodyPr/>
          <a:lstStyle/>
          <a:p>
            <a:r>
              <a:rPr lang="es-AR" dirty="0" smtClean="0"/>
              <a:t>4.2. Funcionamiento. </a:t>
            </a:r>
            <a:endParaRPr lang="es-AR" dirty="0"/>
          </a:p>
        </p:txBody>
      </p:sp>
      <p:graphicFrame>
        <p:nvGraphicFramePr>
          <p:cNvPr id="5" name="Diagrama 4"/>
          <p:cNvGraphicFramePr/>
          <p:nvPr>
            <p:extLst>
              <p:ext uri="{D42A27DB-BD31-4B8C-83A1-F6EECF244321}">
                <p14:modId xmlns:p14="http://schemas.microsoft.com/office/powerpoint/2010/main" val="3884432390"/>
              </p:ext>
            </p:extLst>
          </p:nvPr>
        </p:nvGraphicFramePr>
        <p:xfrm>
          <a:off x="87785" y="3105708"/>
          <a:ext cx="2284583" cy="246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ecisión 5"/>
          <p:cNvSpPr/>
          <p:nvPr/>
        </p:nvSpPr>
        <p:spPr>
          <a:xfrm>
            <a:off x="3560899" y="3324270"/>
            <a:ext cx="1800200" cy="129614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Error?</a:t>
            </a:r>
            <a:endParaRPr lang="es-AR" sz="1600" dirty="0"/>
          </a:p>
        </p:txBody>
      </p:sp>
      <p:sp>
        <p:nvSpPr>
          <p:cNvPr id="7" name="Rectángulo redondeado 6"/>
          <p:cNvSpPr/>
          <p:nvPr/>
        </p:nvSpPr>
        <p:spPr>
          <a:xfrm>
            <a:off x="3632908" y="5017887"/>
            <a:ext cx="1728191" cy="83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ROLLBACK</a:t>
            </a:r>
            <a:endParaRPr lang="es-AR" sz="1600" dirty="0"/>
          </a:p>
        </p:txBody>
      </p:sp>
      <p:sp>
        <p:nvSpPr>
          <p:cNvPr id="8" name="Rectángulo redondeado 7"/>
          <p:cNvSpPr/>
          <p:nvPr/>
        </p:nvSpPr>
        <p:spPr>
          <a:xfrm>
            <a:off x="7224979" y="3091299"/>
            <a:ext cx="1287740" cy="5611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FIN</a:t>
            </a:r>
            <a:endParaRPr lang="es-AR" sz="1600" dirty="0"/>
          </a:p>
        </p:txBody>
      </p:sp>
      <p:sp>
        <p:nvSpPr>
          <p:cNvPr id="9" name="Decisión 8"/>
          <p:cNvSpPr/>
          <p:nvPr/>
        </p:nvSpPr>
        <p:spPr>
          <a:xfrm>
            <a:off x="3544168" y="1233180"/>
            <a:ext cx="1795615" cy="116922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Ultima?</a:t>
            </a:r>
            <a:endParaRPr lang="es-AR" sz="1600" dirty="0"/>
          </a:p>
        </p:txBody>
      </p:sp>
      <p:cxnSp>
        <p:nvCxnSpPr>
          <p:cNvPr id="10" name="Conector recto de flecha 9"/>
          <p:cNvCxnSpPr/>
          <p:nvPr/>
        </p:nvCxnSpPr>
        <p:spPr>
          <a:xfrm>
            <a:off x="2542042" y="3974000"/>
            <a:ext cx="9884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6" idx="2"/>
            <a:endCxn id="7" idx="0"/>
          </p:cNvCxnSpPr>
          <p:nvPr/>
        </p:nvCxnSpPr>
        <p:spPr>
          <a:xfrm>
            <a:off x="4460999" y="4620414"/>
            <a:ext cx="36005" cy="3974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6" idx="0"/>
            <a:endCxn id="9" idx="2"/>
          </p:cNvCxnSpPr>
          <p:nvPr/>
        </p:nvCxnSpPr>
        <p:spPr>
          <a:xfrm flipH="1" flipV="1">
            <a:off x="4441976" y="2402402"/>
            <a:ext cx="19023" cy="9218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9" idx="3"/>
            <a:endCxn id="8" idx="0"/>
          </p:cNvCxnSpPr>
          <p:nvPr/>
        </p:nvCxnSpPr>
        <p:spPr>
          <a:xfrm>
            <a:off x="5339783" y="1817791"/>
            <a:ext cx="2529066" cy="12735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7" idx="3"/>
            <a:endCxn id="8" idx="2"/>
          </p:cNvCxnSpPr>
          <p:nvPr/>
        </p:nvCxnSpPr>
        <p:spPr>
          <a:xfrm flipV="1">
            <a:off x="5361099" y="3652416"/>
            <a:ext cx="2507750" cy="178450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Marcador de texto 2"/>
          <p:cNvSpPr>
            <a:spLocks noGrp="1"/>
          </p:cNvSpPr>
          <p:nvPr>
            <p:ph type="body" sz="quarter" idx="10"/>
          </p:nvPr>
        </p:nvSpPr>
        <p:spPr>
          <a:xfrm>
            <a:off x="6697432" y="1360237"/>
            <a:ext cx="527547" cy="612354"/>
          </a:xfrm>
        </p:spPr>
        <p:txBody>
          <a:bodyPr/>
          <a:lstStyle/>
          <a:p>
            <a:pPr algn="ctr"/>
            <a:r>
              <a:rPr lang="en-US" sz="2000" dirty="0" smtClean="0"/>
              <a:t>SI</a:t>
            </a:r>
            <a:endParaRPr lang="es-AR" sz="2000" dirty="0" smtClean="0"/>
          </a:p>
          <a:p>
            <a:pPr algn="ctr"/>
            <a:endParaRPr lang="es-AR" sz="2000" dirty="0" smtClean="0"/>
          </a:p>
        </p:txBody>
      </p:sp>
      <p:sp>
        <p:nvSpPr>
          <p:cNvPr id="16" name="Marcador de texto 2"/>
          <p:cNvSpPr txBox="1">
            <a:spLocks/>
          </p:cNvSpPr>
          <p:nvPr/>
        </p:nvSpPr>
        <p:spPr>
          <a:xfrm>
            <a:off x="5125003" y="4210335"/>
            <a:ext cx="527547" cy="61235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000" dirty="0" smtClean="0"/>
              <a:t>SI</a:t>
            </a:r>
            <a:endParaRPr lang="es-AR" sz="2000" dirty="0" smtClean="0"/>
          </a:p>
          <a:p>
            <a:pPr algn="ctr"/>
            <a:endParaRPr lang="es-AR" sz="2000" dirty="0" smtClean="0"/>
          </a:p>
        </p:txBody>
      </p:sp>
      <p:sp>
        <p:nvSpPr>
          <p:cNvPr id="17" name="Marcador de texto 2"/>
          <p:cNvSpPr txBox="1">
            <a:spLocks/>
          </p:cNvSpPr>
          <p:nvPr/>
        </p:nvSpPr>
        <p:spPr>
          <a:xfrm>
            <a:off x="5108672" y="2493354"/>
            <a:ext cx="648072" cy="61235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000" dirty="0" smtClean="0"/>
              <a:t>NO</a:t>
            </a:r>
            <a:endParaRPr lang="es-AR" sz="2000" dirty="0" smtClean="0"/>
          </a:p>
          <a:p>
            <a:pPr algn="ctr"/>
            <a:endParaRPr lang="es-AR" sz="2000" dirty="0" smtClean="0"/>
          </a:p>
        </p:txBody>
      </p:sp>
      <p:sp>
        <p:nvSpPr>
          <p:cNvPr id="18" name="Marcador de texto 2"/>
          <p:cNvSpPr txBox="1">
            <a:spLocks/>
          </p:cNvSpPr>
          <p:nvPr/>
        </p:nvSpPr>
        <p:spPr>
          <a:xfrm>
            <a:off x="2607059" y="1817791"/>
            <a:ext cx="648072" cy="61235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000" dirty="0" smtClean="0"/>
              <a:t>NO</a:t>
            </a:r>
            <a:endParaRPr lang="es-AR" sz="2000" dirty="0" smtClean="0"/>
          </a:p>
          <a:p>
            <a:pPr algn="ctr"/>
            <a:endParaRPr lang="es-AR" sz="2000" dirty="0" smtClean="0"/>
          </a:p>
        </p:txBody>
      </p:sp>
      <p:sp>
        <p:nvSpPr>
          <p:cNvPr id="19" name="Rectángulo redondeado 18"/>
          <p:cNvSpPr/>
          <p:nvPr/>
        </p:nvSpPr>
        <p:spPr>
          <a:xfrm>
            <a:off x="334059" y="1549477"/>
            <a:ext cx="1285414" cy="5537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BEGIN TRAN</a:t>
            </a:r>
            <a:endParaRPr lang="es-AR" sz="1600" dirty="0"/>
          </a:p>
        </p:txBody>
      </p:sp>
      <p:cxnSp>
        <p:nvCxnSpPr>
          <p:cNvPr id="20" name="Conector recto de flecha 19"/>
          <p:cNvCxnSpPr/>
          <p:nvPr/>
        </p:nvCxnSpPr>
        <p:spPr>
          <a:xfrm flipH="1">
            <a:off x="969886" y="2206651"/>
            <a:ext cx="6880" cy="704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9" idx="1"/>
          </p:cNvCxnSpPr>
          <p:nvPr/>
        </p:nvCxnSpPr>
        <p:spPr>
          <a:xfrm rot="10800000" flipV="1">
            <a:off x="2129674" y="1817791"/>
            <a:ext cx="1414495" cy="1092898"/>
          </a:xfrm>
          <a:prstGeom prst="bentConnector3">
            <a:avLst>
              <a:gd name="adj1" fmla="val 1001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1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96901" y="52017"/>
            <a:ext cx="7339755" cy="576064"/>
          </a:xfrm>
          <a:prstGeom prst="rect">
            <a:avLst/>
          </a:prstGeom>
        </p:spPr>
        <p:txBody>
          <a:bodyPr/>
          <a:lst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a:lstStyle>
          <a:p>
            <a:r>
              <a:rPr lang="es-AR" dirty="0" smtClean="0"/>
              <a:t>4. Transacciones.</a:t>
            </a:r>
            <a:endParaRPr lang="es-AR" dirty="0"/>
          </a:p>
        </p:txBody>
      </p:sp>
      <p:sp>
        <p:nvSpPr>
          <p:cNvPr id="6" name="Marcador de texto 3"/>
          <p:cNvSpPr txBox="1">
            <a:spLocks/>
          </p:cNvSpPr>
          <p:nvPr/>
        </p:nvSpPr>
        <p:spPr>
          <a:xfrm>
            <a:off x="631265" y="555501"/>
            <a:ext cx="6768008" cy="648643"/>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2400" b="0" kern="1200">
                <a:solidFill>
                  <a:schemeClr val="bg1"/>
                </a:solidFill>
                <a:latin typeface="+mn-lt"/>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dirty="0" smtClean="0"/>
              <a:t>4.3. </a:t>
            </a:r>
            <a:r>
              <a:rPr lang="es-AR" dirty="0" smtClean="0"/>
              <a:t>Aislamiento. </a:t>
            </a:r>
            <a:endParaRPr lang="es-AR" dirty="0"/>
          </a:p>
        </p:txBody>
      </p:sp>
      <p:graphicFrame>
        <p:nvGraphicFramePr>
          <p:cNvPr id="7" name="Diagrama 6"/>
          <p:cNvGraphicFramePr/>
          <p:nvPr>
            <p:extLst>
              <p:ext uri="{D42A27DB-BD31-4B8C-83A1-F6EECF244321}">
                <p14:modId xmlns:p14="http://schemas.microsoft.com/office/powerpoint/2010/main" val="470555965"/>
              </p:ext>
            </p:extLst>
          </p:nvPr>
        </p:nvGraphicFramePr>
        <p:xfrm>
          <a:off x="1375940" y="1492176"/>
          <a:ext cx="6272685"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242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Transacciones.</a:t>
            </a:r>
            <a:endParaRPr lang="es-AR" dirty="0"/>
          </a:p>
        </p:txBody>
      </p:sp>
      <p:sp>
        <p:nvSpPr>
          <p:cNvPr id="4" name="Marcador de texto 3"/>
          <p:cNvSpPr>
            <a:spLocks noGrp="1"/>
          </p:cNvSpPr>
          <p:nvPr>
            <p:ph type="body" sz="quarter" idx="11"/>
          </p:nvPr>
        </p:nvSpPr>
        <p:spPr/>
        <p:txBody>
          <a:bodyPr/>
          <a:lstStyle/>
          <a:p>
            <a:r>
              <a:rPr lang="es-AR" dirty="0" smtClean="0"/>
              <a:t>4.4. Anidamiento. </a:t>
            </a:r>
            <a:endParaRPr lang="es-AR"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970" y="2140248"/>
            <a:ext cx="3333750" cy="2628900"/>
          </a:xfrm>
          <a:prstGeom prst="rect">
            <a:avLst/>
          </a:prstGeom>
        </p:spPr>
      </p:pic>
      <p:sp>
        <p:nvSpPr>
          <p:cNvPr id="7" name="Rectángulo redondeado 6"/>
          <p:cNvSpPr/>
          <p:nvPr/>
        </p:nvSpPr>
        <p:spPr>
          <a:xfrm>
            <a:off x="445187" y="2068240"/>
            <a:ext cx="129614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 1</a:t>
            </a:r>
            <a:endParaRPr lang="es-AR" dirty="0"/>
          </a:p>
        </p:txBody>
      </p:sp>
      <p:sp>
        <p:nvSpPr>
          <p:cNvPr id="8" name="Rectángulo redondeado 7"/>
          <p:cNvSpPr/>
          <p:nvPr/>
        </p:nvSpPr>
        <p:spPr>
          <a:xfrm>
            <a:off x="1743968" y="3148360"/>
            <a:ext cx="1296144"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TRAN 2</a:t>
            </a:r>
            <a:endParaRPr lang="es-AR" dirty="0"/>
          </a:p>
        </p:txBody>
      </p:sp>
      <p:sp>
        <p:nvSpPr>
          <p:cNvPr id="9" name="Rectángulo redondeado 8"/>
          <p:cNvSpPr/>
          <p:nvPr/>
        </p:nvSpPr>
        <p:spPr>
          <a:xfrm>
            <a:off x="3040112" y="4228480"/>
            <a:ext cx="1296144"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TRAN 3</a:t>
            </a:r>
            <a:endParaRPr lang="es-AR" dirty="0"/>
          </a:p>
        </p:txBody>
      </p:sp>
      <p:cxnSp>
        <p:nvCxnSpPr>
          <p:cNvPr id="6" name="Conector angular 5"/>
          <p:cNvCxnSpPr>
            <a:stCxn id="7" idx="2"/>
            <a:endCxn id="8" idx="1"/>
          </p:cNvCxnSpPr>
          <p:nvPr/>
        </p:nvCxnSpPr>
        <p:spPr>
          <a:xfrm rot="16200000" flipH="1">
            <a:off x="1094577" y="2931017"/>
            <a:ext cx="648072" cy="65070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p:cNvCxnSpPr>
            <a:stCxn id="8" idx="2"/>
            <a:endCxn id="9" idx="1"/>
          </p:cNvCxnSpPr>
          <p:nvPr/>
        </p:nvCxnSpPr>
        <p:spPr>
          <a:xfrm rot="16200000" flipH="1">
            <a:off x="2392040" y="4012456"/>
            <a:ext cx="648072" cy="64807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70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Preguntas.</a:t>
            </a:r>
            <a:endParaRPr lang="es-AR" dirty="0"/>
          </a:p>
        </p:txBody>
      </p:sp>
      <p:sp>
        <p:nvSpPr>
          <p:cNvPr id="4" name="Marcador de texto 3"/>
          <p:cNvSpPr>
            <a:spLocks noGrp="1"/>
          </p:cNvSpPr>
          <p:nvPr>
            <p:ph type="body" sz="quarter" idx="11"/>
          </p:nvPr>
        </p:nvSpPr>
        <p:spPr/>
        <p:txBody>
          <a:bodyPr/>
          <a:lstStyle/>
          <a:p>
            <a:r>
              <a:rPr lang="es-AR" dirty="0" smtClean="0"/>
              <a:t> </a:t>
            </a:r>
            <a:endParaRPr lang="es-AR"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385284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591840" y="1348160"/>
            <a:ext cx="7899424" cy="4176464"/>
          </a:xfrm>
        </p:spPr>
        <p:txBody>
          <a:bodyPr/>
          <a:lstStyle/>
          <a:p>
            <a:pPr marL="342900" indent="-342900">
              <a:buFont typeface="+mj-lt"/>
              <a:buAutoNum type="arabicPeriod"/>
            </a:pPr>
            <a:r>
              <a:rPr lang="es-AR" sz="3600" dirty="0" smtClean="0"/>
              <a:t> Presentación.</a:t>
            </a:r>
          </a:p>
          <a:p>
            <a:pPr marL="342900" indent="-342900">
              <a:buFont typeface="+mj-lt"/>
              <a:buAutoNum type="arabicPeriod"/>
            </a:pPr>
            <a:r>
              <a:rPr lang="es-AR" sz="3600" dirty="0" smtClean="0"/>
              <a:t> Triggers.</a:t>
            </a:r>
          </a:p>
          <a:p>
            <a:pPr marL="342900" indent="-342900">
              <a:buFont typeface="+mj-lt"/>
              <a:buAutoNum type="arabicPeriod"/>
            </a:pPr>
            <a:r>
              <a:rPr lang="es-AR" sz="3600" dirty="0" smtClean="0"/>
              <a:t> Índices</a:t>
            </a:r>
          </a:p>
          <a:p>
            <a:pPr marL="342900" indent="-342900">
              <a:buFont typeface="+mj-lt"/>
              <a:buAutoNum type="arabicPeriod"/>
            </a:pPr>
            <a:r>
              <a:rPr lang="es-AR" sz="3600" dirty="0" smtClean="0"/>
              <a:t> Transacciones.</a:t>
            </a:r>
          </a:p>
          <a:p>
            <a:pPr marL="342900" indent="-342900">
              <a:buFont typeface="+mj-lt"/>
              <a:buAutoNum type="arabicPeriod"/>
            </a:pPr>
            <a:r>
              <a:rPr lang="es-AR" sz="3600" dirty="0" smtClean="0"/>
              <a:t> Preguntas.</a:t>
            </a:r>
          </a:p>
          <a:p>
            <a:endParaRPr lang="es-AR" sz="3600" dirty="0" smtClean="0"/>
          </a:p>
        </p:txBody>
      </p:sp>
      <p:sp>
        <p:nvSpPr>
          <p:cNvPr id="4" name="Marcador de texto 3"/>
          <p:cNvSpPr>
            <a:spLocks noGrp="1"/>
          </p:cNvSpPr>
          <p:nvPr>
            <p:ph type="body" sz="quarter" idx="11"/>
          </p:nvPr>
        </p:nvSpPr>
        <p:spPr/>
        <p:txBody>
          <a:bodyPr/>
          <a:lstStyle/>
          <a:p>
            <a:r>
              <a:rPr lang="es-AR" dirty="0" smtClean="0"/>
              <a:t>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2</a:t>
            </a:r>
            <a:r>
              <a:rPr lang="es-AR" dirty="0" smtClean="0"/>
              <a:t>. Triggers.</a:t>
            </a:r>
            <a:endParaRPr lang="es-AR" dirty="0"/>
          </a:p>
        </p:txBody>
      </p:sp>
      <p:sp>
        <p:nvSpPr>
          <p:cNvPr id="4" name="Marcador de texto 3"/>
          <p:cNvSpPr>
            <a:spLocks noGrp="1"/>
          </p:cNvSpPr>
          <p:nvPr>
            <p:ph type="body" sz="quarter" idx="11"/>
          </p:nvPr>
        </p:nvSpPr>
        <p:spPr/>
        <p:txBody>
          <a:bodyPr/>
          <a:lstStyle/>
          <a:p>
            <a:r>
              <a:rPr lang="es-AR" dirty="0" smtClean="0"/>
              <a:t>2.1. Introducción.</a:t>
            </a:r>
            <a:endParaRPr lang="es-AR"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040" y="2150605"/>
            <a:ext cx="3004344" cy="3004344"/>
          </a:xfrm>
          <a:prstGeom prst="rect">
            <a:avLst/>
          </a:prstGeom>
        </p:spPr>
      </p:pic>
      <p:sp>
        <p:nvSpPr>
          <p:cNvPr id="6" name="Marcador de texto 2"/>
          <p:cNvSpPr txBox="1">
            <a:spLocks/>
          </p:cNvSpPr>
          <p:nvPr/>
        </p:nvSpPr>
        <p:spPr>
          <a:xfrm>
            <a:off x="20300" y="1574542"/>
            <a:ext cx="3732387" cy="64807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n-US" sz="2800" b="1" dirty="0" smtClean="0"/>
              <a:t>DESENCADENANTE</a:t>
            </a:r>
            <a:endParaRPr lang="es-AR" sz="2800" b="1" dirty="0" smtClean="0"/>
          </a:p>
          <a:p>
            <a:endParaRPr lang="es-AR" sz="2800" b="1" dirty="0" smtClean="0"/>
          </a:p>
        </p:txBody>
      </p:sp>
      <p:sp>
        <p:nvSpPr>
          <p:cNvPr id="7" name="Marcador de texto 2"/>
          <p:cNvSpPr txBox="1">
            <a:spLocks/>
          </p:cNvSpPr>
          <p:nvPr/>
        </p:nvSpPr>
        <p:spPr>
          <a:xfrm>
            <a:off x="5533078" y="3328741"/>
            <a:ext cx="3732387" cy="64807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n-US" sz="2800" b="1" dirty="0" smtClean="0"/>
              <a:t>PROCEDIMIENTO</a:t>
            </a:r>
            <a:endParaRPr lang="es-AR" sz="2800" b="1" dirty="0" smtClean="0"/>
          </a:p>
          <a:p>
            <a:endParaRPr lang="es-AR" sz="2800" b="1" dirty="0" smtClean="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896" y="2197348"/>
            <a:ext cx="1015985" cy="1015985"/>
          </a:xfrm>
          <a:prstGeom prst="rect">
            <a:avLst/>
          </a:prstGeom>
        </p:spPr>
      </p:pic>
    </p:spTree>
    <p:extLst>
      <p:ext uri="{BB962C8B-B14F-4D97-AF65-F5344CB8AC3E}">
        <p14:creationId xmlns:p14="http://schemas.microsoft.com/office/powerpoint/2010/main" val="260843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Triggers.</a:t>
            </a:r>
            <a:endParaRPr lang="es-AR" dirty="0"/>
          </a:p>
        </p:txBody>
      </p:sp>
      <p:sp>
        <p:nvSpPr>
          <p:cNvPr id="4" name="Marcador de texto 3"/>
          <p:cNvSpPr>
            <a:spLocks noGrp="1"/>
          </p:cNvSpPr>
          <p:nvPr>
            <p:ph type="body" sz="quarter" idx="11"/>
          </p:nvPr>
        </p:nvSpPr>
        <p:spPr/>
        <p:txBody>
          <a:bodyPr/>
          <a:lstStyle/>
          <a:p>
            <a:r>
              <a:rPr lang="es-AR" dirty="0"/>
              <a:t>2</a:t>
            </a:r>
            <a:r>
              <a:rPr lang="es-AR" dirty="0" smtClean="0"/>
              <a:t>.2. DML.</a:t>
            </a:r>
            <a:endParaRPr lang="es-AR" dirty="0"/>
          </a:p>
        </p:txBody>
      </p:sp>
      <p:sp>
        <p:nvSpPr>
          <p:cNvPr id="6" name="Marcador de texto 2"/>
          <p:cNvSpPr txBox="1">
            <a:spLocks/>
          </p:cNvSpPr>
          <p:nvPr/>
        </p:nvSpPr>
        <p:spPr>
          <a:xfrm>
            <a:off x="14539" y="5417598"/>
            <a:ext cx="8657973" cy="591089"/>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000" u="sng" dirty="0" smtClean="0"/>
              <a:t>DML:</a:t>
            </a:r>
            <a:r>
              <a:rPr lang="en-US" sz="2000" dirty="0" smtClean="0"/>
              <a:t> Data manipulation language..</a:t>
            </a:r>
            <a:endParaRPr lang="es-AR" sz="2000" dirty="0" smtClean="0"/>
          </a:p>
          <a:p>
            <a:pPr algn="ctr"/>
            <a:endParaRPr lang="es-AR" sz="2000" dirty="0" smtClean="0"/>
          </a:p>
        </p:txBody>
      </p:sp>
      <p:graphicFrame>
        <p:nvGraphicFramePr>
          <p:cNvPr id="7" name="Diagrama 6"/>
          <p:cNvGraphicFramePr/>
          <p:nvPr>
            <p:extLst>
              <p:ext uri="{D42A27DB-BD31-4B8C-83A1-F6EECF244321}">
                <p14:modId xmlns:p14="http://schemas.microsoft.com/office/powerpoint/2010/main" val="2378241802"/>
              </p:ext>
            </p:extLst>
          </p:nvPr>
        </p:nvGraphicFramePr>
        <p:xfrm>
          <a:off x="647020" y="1563148"/>
          <a:ext cx="7289635" cy="385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94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Triggers.</a:t>
            </a:r>
            <a:endParaRPr lang="es-AR" dirty="0"/>
          </a:p>
        </p:txBody>
      </p:sp>
      <p:sp>
        <p:nvSpPr>
          <p:cNvPr id="4" name="Marcador de texto 3"/>
          <p:cNvSpPr>
            <a:spLocks noGrp="1"/>
          </p:cNvSpPr>
          <p:nvPr>
            <p:ph type="body" sz="quarter" idx="11"/>
          </p:nvPr>
        </p:nvSpPr>
        <p:spPr/>
        <p:txBody>
          <a:bodyPr/>
          <a:lstStyle/>
          <a:p>
            <a:r>
              <a:rPr lang="es-AR" dirty="0"/>
              <a:t>2</a:t>
            </a:r>
            <a:r>
              <a:rPr lang="es-AR" dirty="0" smtClean="0"/>
              <a:t>.3. DDL.</a:t>
            </a:r>
            <a:endParaRPr lang="es-AR" dirty="0"/>
          </a:p>
        </p:txBody>
      </p:sp>
      <p:sp>
        <p:nvSpPr>
          <p:cNvPr id="6" name="Marcador de texto 2"/>
          <p:cNvSpPr txBox="1">
            <a:spLocks/>
          </p:cNvSpPr>
          <p:nvPr/>
        </p:nvSpPr>
        <p:spPr>
          <a:xfrm>
            <a:off x="14539" y="5417598"/>
            <a:ext cx="8657973" cy="591089"/>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000" u="sng" dirty="0" smtClean="0"/>
              <a:t>DDL:</a:t>
            </a:r>
            <a:r>
              <a:rPr lang="en-US" sz="2000" dirty="0" smtClean="0"/>
              <a:t> Data definition language..</a:t>
            </a:r>
            <a:endParaRPr lang="es-AR" sz="2000" dirty="0" smtClean="0"/>
          </a:p>
          <a:p>
            <a:pPr algn="ctr"/>
            <a:endParaRPr lang="es-AR" sz="2000" dirty="0" smtClean="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168" y="2966713"/>
            <a:ext cx="1996232" cy="1996232"/>
          </a:xfrm>
          <a:prstGeom prst="rect">
            <a:avLst/>
          </a:prstGeom>
        </p:spPr>
      </p:pic>
      <p:sp>
        <p:nvSpPr>
          <p:cNvPr id="8" name="Marcador de texto 2"/>
          <p:cNvSpPr txBox="1">
            <a:spLocks/>
          </p:cNvSpPr>
          <p:nvPr/>
        </p:nvSpPr>
        <p:spPr>
          <a:xfrm>
            <a:off x="288333" y="2707011"/>
            <a:ext cx="3732387" cy="64807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n-US" sz="2400" b="1" dirty="0" smtClean="0"/>
              <a:t>DESENCADENANTE</a:t>
            </a:r>
            <a:endParaRPr lang="es-AR" sz="2400" b="1" dirty="0" smtClean="0"/>
          </a:p>
          <a:p>
            <a:endParaRPr lang="es-AR" sz="2400" b="1" dirty="0" smtClean="0"/>
          </a:p>
        </p:txBody>
      </p:sp>
      <p:sp>
        <p:nvSpPr>
          <p:cNvPr id="9" name="Marcador de texto 2"/>
          <p:cNvSpPr txBox="1">
            <a:spLocks/>
          </p:cNvSpPr>
          <p:nvPr/>
        </p:nvSpPr>
        <p:spPr>
          <a:xfrm>
            <a:off x="5776416" y="3640793"/>
            <a:ext cx="3732387" cy="64807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n-US" sz="2400" b="1" dirty="0" smtClean="0"/>
              <a:t>PROCEDIMIENTO</a:t>
            </a:r>
            <a:endParaRPr lang="es-AR" sz="2400" b="1" dirty="0" smtClean="0"/>
          </a:p>
          <a:p>
            <a:endParaRPr lang="es-AR" sz="2400" b="1" dirty="0" smtClean="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912" y="1637033"/>
            <a:ext cx="1069978" cy="1069978"/>
          </a:xfrm>
          <a:prstGeom prst="rect">
            <a:avLst/>
          </a:prstGeom>
        </p:spPr>
      </p:pic>
    </p:spTree>
    <p:extLst>
      <p:ext uri="{BB962C8B-B14F-4D97-AF65-F5344CB8AC3E}">
        <p14:creationId xmlns:p14="http://schemas.microsoft.com/office/powerpoint/2010/main" val="234652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2</a:t>
            </a:r>
            <a:r>
              <a:rPr lang="es-AR" dirty="0" smtClean="0"/>
              <a:t>. Triggers.</a:t>
            </a:r>
            <a:endParaRPr lang="es-AR" dirty="0"/>
          </a:p>
        </p:txBody>
      </p:sp>
      <p:sp>
        <p:nvSpPr>
          <p:cNvPr id="4" name="Marcador de texto 3"/>
          <p:cNvSpPr>
            <a:spLocks noGrp="1"/>
          </p:cNvSpPr>
          <p:nvPr>
            <p:ph type="body" sz="quarter" idx="11"/>
          </p:nvPr>
        </p:nvSpPr>
        <p:spPr/>
        <p:txBody>
          <a:bodyPr/>
          <a:lstStyle/>
          <a:p>
            <a:r>
              <a:rPr lang="es-AR" dirty="0"/>
              <a:t>2</a:t>
            </a:r>
            <a:r>
              <a:rPr lang="es-AR" dirty="0" smtClean="0"/>
              <a:t>.4. Otras características.</a:t>
            </a:r>
            <a:endParaRPr lang="es-AR" dirty="0"/>
          </a:p>
        </p:txBody>
      </p:sp>
      <p:sp>
        <p:nvSpPr>
          <p:cNvPr id="6" name="Marcador de texto 2"/>
          <p:cNvSpPr>
            <a:spLocks noGrp="1"/>
          </p:cNvSpPr>
          <p:nvPr>
            <p:ph type="body" sz="quarter" idx="10"/>
          </p:nvPr>
        </p:nvSpPr>
        <p:spPr>
          <a:xfrm>
            <a:off x="685304" y="1348160"/>
            <a:ext cx="7899424" cy="4176464"/>
          </a:xfrm>
        </p:spPr>
        <p:txBody>
          <a:bodyPr/>
          <a:lstStyle/>
          <a:p>
            <a:pPr marL="342900" indent="-342900">
              <a:buFont typeface="Arial" panose="020B0604020202020204" pitchFamily="34" charset="0"/>
              <a:buChar char="•"/>
            </a:pPr>
            <a:r>
              <a:rPr lang="es-AR" sz="2800" dirty="0"/>
              <a:t>No se ejecutan directamente.</a:t>
            </a:r>
          </a:p>
          <a:p>
            <a:pPr marL="342900" indent="-342900">
              <a:buFont typeface="Arial" panose="020B0604020202020204" pitchFamily="34" charset="0"/>
              <a:buChar char="•"/>
            </a:pPr>
            <a:r>
              <a:rPr lang="es-AR" sz="2800" dirty="0"/>
              <a:t>No reciben parámetros.</a:t>
            </a:r>
          </a:p>
          <a:p>
            <a:pPr marL="342900" indent="-342900">
              <a:buFont typeface="Arial" panose="020B0604020202020204" pitchFamily="34" charset="0"/>
              <a:buChar char="•"/>
            </a:pPr>
            <a:r>
              <a:rPr lang="es-AR" sz="2800" dirty="0" smtClean="0"/>
              <a:t>Múltiples </a:t>
            </a:r>
            <a:r>
              <a:rPr lang="es-AR" sz="2800" dirty="0"/>
              <a:t>triggers por tabla.</a:t>
            </a:r>
          </a:p>
          <a:p>
            <a:pPr marL="342900" indent="-342900">
              <a:buFont typeface="Arial" panose="020B0604020202020204" pitchFamily="34" charset="0"/>
              <a:buChar char="•"/>
            </a:pPr>
            <a:r>
              <a:rPr lang="es-AR" sz="2800" dirty="0"/>
              <a:t>Triggers de tipo “Logon”.</a:t>
            </a:r>
          </a:p>
          <a:p>
            <a:pPr marL="342900" indent="-342900">
              <a:buFont typeface="Arial" panose="020B0604020202020204" pitchFamily="34" charset="0"/>
              <a:buChar char="•"/>
            </a:pPr>
            <a:r>
              <a:rPr lang="es-AR" sz="2800" dirty="0"/>
              <a:t>Set nocount on.</a:t>
            </a:r>
          </a:p>
          <a:p>
            <a:pPr marL="342900" indent="-342900">
              <a:buFont typeface="Arial" panose="020B0604020202020204" pitchFamily="34" charset="0"/>
              <a:buChar char="•"/>
            </a:pPr>
            <a:r>
              <a:rPr lang="es-AR" sz="2800" dirty="0" smtClean="0"/>
              <a:t>Anidamiento.</a:t>
            </a:r>
            <a:endParaRPr lang="es-AR" sz="2800" dirty="0"/>
          </a:p>
          <a:p>
            <a:pPr marL="342900" indent="-342900">
              <a:buFont typeface="Arial" panose="020B0604020202020204" pitchFamily="34" charset="0"/>
              <a:buChar char="•"/>
            </a:pPr>
            <a:endParaRPr lang="es-AR" sz="2800" dirty="0" smtClean="0"/>
          </a:p>
          <a:p>
            <a:pPr marL="342900" indent="-342900">
              <a:buFont typeface="Arial" panose="020B0604020202020204" pitchFamily="34" charset="0"/>
              <a:buChar char="•"/>
            </a:pPr>
            <a:endParaRPr lang="es-AR" sz="2800" dirty="0" smtClean="0"/>
          </a:p>
        </p:txBody>
      </p:sp>
    </p:spTree>
    <p:extLst>
      <p:ext uri="{BB962C8B-B14F-4D97-AF65-F5344CB8AC3E}">
        <p14:creationId xmlns:p14="http://schemas.microsoft.com/office/powerpoint/2010/main" val="78267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Índices.</a:t>
            </a:r>
            <a:endParaRPr lang="es-AR" dirty="0"/>
          </a:p>
        </p:txBody>
      </p:sp>
      <p:sp>
        <p:nvSpPr>
          <p:cNvPr id="3" name="Marcador de texto 2"/>
          <p:cNvSpPr>
            <a:spLocks noGrp="1"/>
          </p:cNvSpPr>
          <p:nvPr>
            <p:ph type="body" sz="quarter" idx="10"/>
          </p:nvPr>
        </p:nvSpPr>
        <p:spPr>
          <a:xfrm>
            <a:off x="574928" y="1924223"/>
            <a:ext cx="7899424" cy="3237225"/>
          </a:xfrm>
        </p:spPr>
        <p:txBody>
          <a:bodyPr/>
          <a:lstStyle/>
          <a:p>
            <a:r>
              <a:rPr lang="es-AR" sz="4400" dirty="0" smtClean="0"/>
              <a:t>CREATE tipoIndice</a:t>
            </a:r>
          </a:p>
          <a:p>
            <a:r>
              <a:rPr lang="es-AR" sz="4400" dirty="0" smtClean="0"/>
              <a:t>INDEX nombreIndice</a:t>
            </a:r>
          </a:p>
          <a:p>
            <a:r>
              <a:rPr lang="es-AR" sz="4400" dirty="0" smtClean="0"/>
              <a:t>ON tabla (campos)</a:t>
            </a:r>
          </a:p>
          <a:p>
            <a:endParaRPr lang="es-AR" sz="4400" dirty="0" smtClean="0"/>
          </a:p>
        </p:txBody>
      </p:sp>
      <p:sp>
        <p:nvSpPr>
          <p:cNvPr id="4" name="Marcador de texto 3"/>
          <p:cNvSpPr>
            <a:spLocks noGrp="1"/>
          </p:cNvSpPr>
          <p:nvPr>
            <p:ph type="body" sz="quarter" idx="11"/>
          </p:nvPr>
        </p:nvSpPr>
        <p:spPr/>
        <p:txBody>
          <a:bodyPr/>
          <a:lstStyle/>
          <a:p>
            <a:r>
              <a:rPr lang="es-AR" dirty="0" smtClean="0"/>
              <a:t>3.1. Definición y tipos.</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759" y="1351297"/>
            <a:ext cx="1625026" cy="1145852"/>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041" y="4294836"/>
            <a:ext cx="2178687" cy="1634015"/>
          </a:xfrm>
          <a:prstGeom prst="rect">
            <a:avLst/>
          </a:prstGeom>
        </p:spPr>
      </p:pic>
    </p:spTree>
    <p:extLst>
      <p:ext uri="{BB962C8B-B14F-4D97-AF65-F5344CB8AC3E}">
        <p14:creationId xmlns:p14="http://schemas.microsoft.com/office/powerpoint/2010/main" val="2351073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Índices.</a:t>
            </a:r>
            <a:endParaRPr lang="es-AR" dirty="0"/>
          </a:p>
        </p:txBody>
      </p:sp>
      <p:sp>
        <p:nvSpPr>
          <p:cNvPr id="3" name="Marcador de texto 2"/>
          <p:cNvSpPr>
            <a:spLocks noGrp="1"/>
          </p:cNvSpPr>
          <p:nvPr>
            <p:ph type="body" sz="quarter" idx="10"/>
          </p:nvPr>
        </p:nvSpPr>
        <p:spPr>
          <a:xfrm>
            <a:off x="375816" y="2073722"/>
            <a:ext cx="1728192" cy="504056"/>
          </a:xfrm>
        </p:spPr>
        <p:txBody>
          <a:bodyPr/>
          <a:lstStyle/>
          <a:p>
            <a:r>
              <a:rPr lang="es-AR" sz="2000" b="1" dirty="0" smtClean="0"/>
              <a:t>CLUSTERED</a:t>
            </a:r>
          </a:p>
          <a:p>
            <a:endParaRPr lang="es-AR" sz="2000" b="1" dirty="0" smtClean="0"/>
          </a:p>
        </p:txBody>
      </p:sp>
      <p:sp>
        <p:nvSpPr>
          <p:cNvPr id="4" name="Marcador de texto 3"/>
          <p:cNvSpPr>
            <a:spLocks noGrp="1"/>
          </p:cNvSpPr>
          <p:nvPr>
            <p:ph type="body" sz="quarter" idx="11"/>
          </p:nvPr>
        </p:nvSpPr>
        <p:spPr/>
        <p:txBody>
          <a:bodyPr/>
          <a:lstStyle/>
          <a:p>
            <a:r>
              <a:rPr lang="es-AR" dirty="0" smtClean="0"/>
              <a:t>3.2. Funcionamiento.</a:t>
            </a:r>
            <a:endParaRPr lang="es-AR" dirty="0"/>
          </a:p>
        </p:txBody>
      </p:sp>
      <p:graphicFrame>
        <p:nvGraphicFramePr>
          <p:cNvPr id="6" name="Diagrama 5"/>
          <p:cNvGraphicFramePr/>
          <p:nvPr>
            <p:extLst>
              <p:ext uri="{D42A27DB-BD31-4B8C-83A1-F6EECF244321}">
                <p14:modId xmlns:p14="http://schemas.microsoft.com/office/powerpoint/2010/main" val="2406477457"/>
              </p:ext>
            </p:extLst>
          </p:nvPr>
        </p:nvGraphicFramePr>
        <p:xfrm>
          <a:off x="2638002" y="1193260"/>
          <a:ext cx="5781675" cy="2287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499531319"/>
              </p:ext>
            </p:extLst>
          </p:nvPr>
        </p:nvGraphicFramePr>
        <p:xfrm>
          <a:off x="2731045" y="3567208"/>
          <a:ext cx="5781675" cy="22872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Marcador de texto 2"/>
          <p:cNvSpPr txBox="1">
            <a:spLocks/>
          </p:cNvSpPr>
          <p:nvPr/>
        </p:nvSpPr>
        <p:spPr>
          <a:xfrm>
            <a:off x="159792" y="4452918"/>
            <a:ext cx="2376264" cy="48293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NONCLUSTERED</a:t>
            </a:r>
          </a:p>
          <a:p>
            <a:endParaRPr lang="es-AR" sz="2000" b="1" dirty="0" smtClean="0"/>
          </a:p>
        </p:txBody>
      </p:sp>
      <p:pic>
        <p:nvPicPr>
          <p:cNvPr id="9" name="Imagen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087" y="2577778"/>
            <a:ext cx="693650" cy="742206"/>
          </a:xfrm>
          <a:prstGeom prst="rect">
            <a:avLst/>
          </a:prstGeom>
        </p:spPr>
      </p:pic>
    </p:spTree>
    <p:extLst>
      <p:ext uri="{BB962C8B-B14F-4D97-AF65-F5344CB8AC3E}">
        <p14:creationId xmlns:p14="http://schemas.microsoft.com/office/powerpoint/2010/main" val="1174953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Índices.</a:t>
            </a:r>
            <a:endParaRPr lang="es-AR" dirty="0"/>
          </a:p>
        </p:txBody>
      </p:sp>
      <p:sp>
        <p:nvSpPr>
          <p:cNvPr id="4" name="Marcador de texto 3"/>
          <p:cNvSpPr>
            <a:spLocks noGrp="1"/>
          </p:cNvSpPr>
          <p:nvPr>
            <p:ph type="body" sz="quarter" idx="11"/>
          </p:nvPr>
        </p:nvSpPr>
        <p:spPr/>
        <p:txBody>
          <a:bodyPr/>
          <a:lstStyle/>
          <a:p>
            <a:r>
              <a:rPr lang="es-AR" dirty="0" smtClean="0"/>
              <a:t>3.3. Plan de ejecución.</a:t>
            </a:r>
            <a:endParaRPr lang="es-AR" dirty="0"/>
          </a:p>
        </p:txBody>
      </p:sp>
      <p:pic>
        <p:nvPicPr>
          <p:cNvPr id="5" name="Imagen 4"/>
          <p:cNvPicPr>
            <a:picLocks noChangeAspect="1"/>
          </p:cNvPicPr>
          <p:nvPr/>
        </p:nvPicPr>
        <p:blipFill>
          <a:blip r:embed="rId3"/>
          <a:stretch>
            <a:fillRect/>
          </a:stretch>
        </p:blipFill>
        <p:spPr>
          <a:xfrm>
            <a:off x="8126113" y="5341880"/>
            <a:ext cx="464815" cy="464815"/>
          </a:xfrm>
          <a:prstGeom prst="rect">
            <a:avLst/>
          </a:prstGeom>
        </p:spPr>
      </p:pic>
      <p:pic>
        <p:nvPicPr>
          <p:cNvPr id="6" name="Imagen 5"/>
          <p:cNvPicPr>
            <a:picLocks noChangeAspect="1"/>
          </p:cNvPicPr>
          <p:nvPr/>
        </p:nvPicPr>
        <p:blipFill>
          <a:blip r:embed="rId4"/>
          <a:stretch>
            <a:fillRect/>
          </a:stretch>
        </p:blipFill>
        <p:spPr>
          <a:xfrm>
            <a:off x="258916" y="1996232"/>
            <a:ext cx="7888113" cy="2785968"/>
          </a:xfrm>
          <a:prstGeom prst="rect">
            <a:avLst/>
          </a:prstGeom>
        </p:spPr>
      </p:pic>
    </p:spTree>
    <p:extLst>
      <p:ext uri="{BB962C8B-B14F-4D97-AF65-F5344CB8AC3E}">
        <p14:creationId xmlns:p14="http://schemas.microsoft.com/office/powerpoint/2010/main" val="226383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11169</TotalTime>
  <Words>2890</Words>
  <Application>Microsoft Office PowerPoint</Application>
  <PresentationFormat>Personalizado</PresentationFormat>
  <Paragraphs>260</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Calibri</vt:lpstr>
      <vt:lpstr>Raleway</vt:lpstr>
      <vt:lpstr>Trebuchet MS</vt:lpstr>
      <vt:lpstr>Arial</vt:lpstr>
      <vt:lpstr>template</vt:lpstr>
      <vt:lpstr>Presentación de PowerPoint</vt:lpstr>
      <vt:lpstr>1. Presentación.</vt:lpstr>
      <vt:lpstr>2. Triggers.</vt:lpstr>
      <vt:lpstr>2. Triggers.</vt:lpstr>
      <vt:lpstr>2. Triggers.</vt:lpstr>
      <vt:lpstr>2. Triggers.</vt:lpstr>
      <vt:lpstr>3. Índices.</vt:lpstr>
      <vt:lpstr>3. Índices.</vt:lpstr>
      <vt:lpstr>3. Índices.</vt:lpstr>
      <vt:lpstr>3. Índices.</vt:lpstr>
      <vt:lpstr>4. Transacciones.</vt:lpstr>
      <vt:lpstr>4. Transacciones.</vt:lpstr>
      <vt:lpstr>Presentación de PowerPoint</vt:lpstr>
      <vt:lpstr>4. Transacciones.</vt:lpstr>
      <vt:lpstr>5.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382</cp:revision>
  <dcterms:created xsi:type="dcterms:W3CDTF">2015-12-18T14:01:42Z</dcterms:created>
  <dcterms:modified xsi:type="dcterms:W3CDTF">2017-06-26T18:15:13Z</dcterms:modified>
</cp:coreProperties>
</file>